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7" r:id="rId3"/>
    <p:sldId id="338" r:id="rId4"/>
    <p:sldId id="298" r:id="rId5"/>
    <p:sldId id="333" r:id="rId6"/>
    <p:sldId id="334" r:id="rId7"/>
    <p:sldId id="335" r:id="rId8"/>
    <p:sldId id="339" r:id="rId9"/>
    <p:sldId id="336" r:id="rId10"/>
    <p:sldId id="331" r:id="rId11"/>
    <p:sldId id="337" r:id="rId12"/>
  </p:sldIdLst>
  <p:sldSz cx="12192000" cy="6858000"/>
  <p:notesSz cx="6650038" cy="978376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222222"/>
    <a:srgbClr val="FAF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15"/>
    <p:restoredTop sz="94641"/>
  </p:normalViewPr>
  <p:slideViewPr>
    <p:cSldViewPr>
      <p:cViewPr varScale="1">
        <p:scale>
          <a:sx n="120" d="100"/>
          <a:sy n="120" d="100"/>
        </p:scale>
        <p:origin x="192" y="7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68485AB-BA53-C743-80D7-4F8082A6E10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BD4CCA-171E-4F4C-85D5-BEE2958249E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04D2951-DC86-D34A-ACAC-33C8ED2B84E8}" type="datetime1">
              <a:rPr lang="it-IT" altLang="it-IT"/>
              <a:pPr>
                <a:defRPr/>
              </a:pPr>
              <a:t>09/08/26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F25E70-A2B9-B941-81F3-C663914F880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BB1D5E-D101-924F-A901-60FF44EE5D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F69C68D4-85B4-8843-AFB5-0C2BB099AFB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13AC918-C1E0-7F49-8D00-E070062442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EE113E-3CAE-9C45-91D1-EAF7CA569EE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D304F4-BE28-864A-B85D-D2EC42EF6359}" type="datetime1">
              <a:rPr lang="it-IT" altLang="it-IT"/>
              <a:pPr>
                <a:defRPr/>
              </a:pPr>
              <a:t>09/08/26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8F196D5-D4B0-4141-98A2-72232A3B6F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4C1220D-0D1E-C14C-9CFD-78CF699CC2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 noProof="0"/>
              <a:t>Click to edit Master text styles</a:t>
            </a:r>
          </a:p>
          <a:p>
            <a:pPr lvl="1"/>
            <a:r>
              <a:rPr lang="it-IT" altLang="it-IT" noProof="0"/>
              <a:t>Second level</a:t>
            </a:r>
          </a:p>
          <a:p>
            <a:pPr lvl="2"/>
            <a:r>
              <a:rPr lang="it-IT" altLang="it-IT" noProof="0"/>
              <a:t>Third level</a:t>
            </a:r>
          </a:p>
          <a:p>
            <a:pPr lvl="3"/>
            <a:r>
              <a:rPr lang="it-IT" altLang="it-IT" noProof="0"/>
              <a:t>Fourth level</a:t>
            </a:r>
          </a:p>
          <a:p>
            <a:pPr lvl="4"/>
            <a:r>
              <a:rPr lang="it-IT" altLang="it-IT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919DE0-7C70-E041-87B5-4C8E0614890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023188-45EC-8D4E-A256-21F0CD4F5D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42FF4868-9455-7841-8D12-A2FB53BC9FA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C08425C-6616-3544-852E-17B168ECAB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915819B-A740-3845-9DA7-D127816FF8B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2369C2E-D4AE-D640-9605-905A7CE41E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AB647-77C0-AE4A-8BD6-6D3654E2417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74278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B79659-381C-7441-8E71-95370F81E1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98C51B4-8756-EE4C-A5F1-628AEDD9DB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C38DA00-CC2E-234F-BBF8-C1F336AD87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CC392-F1A6-A049-999C-3748213AACA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24308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0284252-C128-2D47-B048-E8FD5970A1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B05D3CD-E613-CD46-A315-7A82EC801D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33AB56D-B121-7345-AA96-92F41F0D36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6EE4A-1F7E-474E-A64D-16C4A038D92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34846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DF9486-FEBC-4048-836A-F84472359F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6721A3-721B-1A41-9036-997F509D6C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8BF3B3-E072-C640-B79D-ED2589215C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7F609-E944-3F45-9322-70A946C0CFA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944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27576C0-4DBD-2B41-AEF6-3C030F4500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C404AD7-CE45-3648-8CBF-15748D545B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257177CB-9785-0F4B-9753-05D01BAD8C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E428F-97DF-0D47-AA55-ABF2F51175C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44008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D9458A1-DB0C-064C-A446-2100020FF3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3784C91-C5DD-7049-80DD-3CA3033294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024CCD9-F7ED-A946-876F-A3AB04915B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43E77-646E-474E-8029-200FF717C37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75511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4593E7E7-D417-7746-BED5-3E175D1C6C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66CAF74-0F4F-984F-8FAF-4B38116D73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6DF86AB-0CAA-0D47-8248-D6F0774B8DD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FFADA6-E821-A04B-AC19-9E26407EA3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35709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24CDC0-2A03-2445-9058-0E7253A52B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1D0F88C-58C1-E341-8533-5352CB1DAC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0C39CF5-92E5-F842-89E9-DA32DBCAA5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F8330-6220-2246-BC11-CBCB8665DBA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84815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1E8491-9DE9-B647-A330-A4E14B66099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42B434-D9A4-FF40-94EA-31D914CB25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6D97860-8065-9F40-94FE-A5CF2DDBE6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6337F-F80B-224D-9E1E-2F139B7872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6062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3A14CB5-CBC4-F343-AC5C-59ABA3FB46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B217BAB-30CF-A148-BB62-3A5A3E7456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71B809F-CFEA-7C46-A19B-4EF9C6BB17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3B0D0-2D8C-524A-A6E7-65227C2E677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30351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C8F559A-2E17-F64C-90DF-E5A232FFBC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5CFA6EE-9E66-D94C-B1A6-5A617A8173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012CFDB-DEA9-C04F-B667-92165F1666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C38FE-D3D2-7445-9546-B5F7C5FC8A6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89829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9E0467-380E-034D-959E-A563AF2838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E42C5CA-56DA-1848-9351-B537DE80DB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1FC022A-61EB-FE4E-BD77-07130EF528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FCEEA-F9B8-BF45-978D-77C0995DD69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6068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A8EEC25-B4D7-384E-82C0-A3649C5019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E8668FF-0C22-AC46-9606-6A81E86414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79221359-D73B-B446-AEF2-C3EAC086F9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1F5C2-B2AD-8F4E-BD5B-A88511424E4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806452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F2CFD13-4650-0242-942A-0B74820F67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4D91B0B-3597-9745-A9FE-D515CC2B6C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990508F-E156-F54F-B23F-B4BF24C5E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614B6-6FF6-CE47-ADEF-568335F9FF6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09236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96B9606-D480-A642-96CA-B8569CF0CD2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A9F147F-5FF8-3447-A74C-CA3096DE65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F186B49-8744-3546-9A2F-354798F8550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8FCEA839-9139-8846-B789-F1BFE2FFDB5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r>
              <a:rPr lang="it-IT" altLang="it-IT"/>
              <a:t>Daniela Valenti, 2020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C20DFA51-F48C-3044-960C-E5EB92C2C2A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BADD4FA1-D4A8-234F-ABEA-2CE44952B1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>
            <a:extLst>
              <a:ext uri="{FF2B5EF4-FFF2-40B4-BE49-F238E27FC236}">
                <a16:creationId xmlns:a16="http://schemas.microsoft.com/office/drawing/2014/main" id="{04041CB5-184A-2B4B-968D-6634287CAD5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90800" y="1600200"/>
            <a:ext cx="72390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CC0000"/>
                </a:solidFill>
                <a:ea typeface="ＭＳ Ｐゴシック" panose="020B0600070205080204" pitchFamily="34" charset="-128"/>
              </a:rPr>
              <a:t>Esponenziale e logaritmo problemi e quesiti aperti</a:t>
            </a:r>
          </a:p>
        </p:txBody>
      </p:sp>
      <p:sp>
        <p:nvSpPr>
          <p:cNvPr id="18435" name="Slide Number Placeholder 3">
            <a:extLst>
              <a:ext uri="{FF2B5EF4-FFF2-40B4-BE49-F238E27FC236}">
                <a16:creationId xmlns:a16="http://schemas.microsoft.com/office/drawing/2014/main" id="{4D44EB61-6C12-7C4C-890A-1D2BEE4DE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681313C-1935-CF4F-99B7-3CC662746D3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DD3C8C6-88D5-2949-B073-80D01521A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A2448A46-1BB1-3A4F-9390-8FCC25FF34E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05000" y="914400"/>
            <a:ext cx="8305800" cy="1524000"/>
          </a:xfrm>
        </p:spPr>
        <p:txBody>
          <a:bodyPr/>
          <a:lstStyle/>
          <a:p>
            <a:pPr marL="42863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Attività</a:t>
            </a:r>
            <a:b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Problemi e quesiti aperti</a:t>
            </a:r>
            <a:b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su esponenziale e logaritmo</a:t>
            </a:r>
          </a:p>
        </p:txBody>
      </p:sp>
      <p:sp>
        <p:nvSpPr>
          <p:cNvPr id="19459" name="TextBox 3">
            <a:extLst>
              <a:ext uri="{FF2B5EF4-FFF2-40B4-BE49-F238E27FC236}">
                <a16:creationId xmlns:a16="http://schemas.microsoft.com/office/drawing/2014/main" id="{7F54CD12-A0E5-E14D-80B0-B7F22502F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2895601"/>
            <a:ext cx="8077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Completa la risoluzione guidata di problemi e quesiti proposti nella scheda di lavoro</a:t>
            </a:r>
          </a:p>
        </p:txBody>
      </p:sp>
      <p:sp>
        <p:nvSpPr>
          <p:cNvPr id="19461" name="Slide Number Placeholder 5">
            <a:extLst>
              <a:ext uri="{FF2B5EF4-FFF2-40B4-BE49-F238E27FC236}">
                <a16:creationId xmlns:a16="http://schemas.microsoft.com/office/drawing/2014/main" id="{B75AF0E4-86F3-9F4B-AFF4-CB1B60B77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C32F0-EF4D-4344-A098-F3FA0F6D0A61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AA115CA-A67A-274F-BFE6-5B0C3483B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>
            <a:extLst>
              <a:ext uri="{FF2B5EF4-FFF2-40B4-BE49-F238E27FC236}">
                <a16:creationId xmlns:a16="http://schemas.microsoft.com/office/drawing/2014/main" id="{A2448A46-1BB1-3A4F-9390-8FCC25FF34E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503712" y="2049016"/>
            <a:ext cx="5142984" cy="1524000"/>
          </a:xfrm>
        </p:spPr>
        <p:txBody>
          <a:bodyPr/>
          <a:lstStyle/>
          <a:p>
            <a:pPr marL="1652588" indent="-1609725" algn="l" eaLnBrk="1" hangingPunct="1"/>
            <a:r>
              <a:rPr lang="it-IT" altLang="it-IT" sz="36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Che cosa hai ottenuto</a:t>
            </a:r>
          </a:p>
        </p:txBody>
      </p:sp>
      <p:sp>
        <p:nvSpPr>
          <p:cNvPr id="19461" name="Slide Number Placeholder 5">
            <a:extLst>
              <a:ext uri="{FF2B5EF4-FFF2-40B4-BE49-F238E27FC236}">
                <a16:creationId xmlns:a16="http://schemas.microsoft.com/office/drawing/2014/main" id="{B75AF0E4-86F3-9F4B-AFF4-CB1B60B77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DAC32F0-EF4D-4344-A098-F3FA0F6D0A61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84BF76C4-B11B-E14A-A3D0-947A884DD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  <p:extLst>
      <p:ext uri="{BB962C8B-B14F-4D97-AF65-F5344CB8AC3E}">
        <p14:creationId xmlns:p14="http://schemas.microsoft.com/office/powerpoint/2010/main" val="842671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4003FA09-5CCC-8D49-BEBD-48DA374F8D7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788210" y="-171400"/>
            <a:ext cx="288228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1a</a:t>
            </a:r>
          </a:p>
        </p:txBody>
      </p:sp>
      <p:sp>
        <p:nvSpPr>
          <p:cNvPr id="20483" name="Slide Number Placeholder 5">
            <a:extLst>
              <a:ext uri="{FF2B5EF4-FFF2-40B4-BE49-F238E27FC236}">
                <a16:creationId xmlns:a16="http://schemas.microsoft.com/office/drawing/2014/main" id="{0F91D3A2-0C35-C040-BA55-15C6CA1F2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553150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B19B986-7F17-B341-8124-DCFBC5ED0D4B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it-IT" altLang="it-IT" sz="1400" dirty="0"/>
          </a:p>
        </p:txBody>
      </p:sp>
      <p:pic>
        <p:nvPicPr>
          <p:cNvPr id="20486" name="Picture 11" descr="Scheda1_sol1.png">
            <a:extLst>
              <a:ext uri="{FF2B5EF4-FFF2-40B4-BE49-F238E27FC236}">
                <a16:creationId xmlns:a16="http://schemas.microsoft.com/office/drawing/2014/main" id="{17ABE3F8-C851-B740-9C62-DFFD87A691C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21" y="2283554"/>
            <a:ext cx="10186539" cy="430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C3626194-1A4D-3D44-B4D4-857D8D98E8C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96688" y="476672"/>
            <a:ext cx="12305843" cy="1734874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DFB7EC20-D50A-384F-A32F-C4A4C1C064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553150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>
            <a:extLst>
              <a:ext uri="{FF2B5EF4-FFF2-40B4-BE49-F238E27FC236}">
                <a16:creationId xmlns:a16="http://schemas.microsoft.com/office/drawing/2014/main" id="{97002240-E227-BA48-964F-BD5931CFD6BA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943872" y="-27384"/>
            <a:ext cx="2376264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1b</a:t>
            </a:r>
            <a:endParaRPr lang="it-IT" altLang="it-IT" sz="3200" dirty="0">
              <a:solidFill>
                <a:srgbClr val="CC0000"/>
              </a:solidFill>
              <a:latin typeface="Arial Black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1507" name="Slide Number Placeholder 5">
            <a:extLst>
              <a:ext uri="{FF2B5EF4-FFF2-40B4-BE49-F238E27FC236}">
                <a16:creationId xmlns:a16="http://schemas.microsoft.com/office/drawing/2014/main" id="{8014EC86-83C4-514C-A94B-B9ED130B9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961FED2-1328-CF41-9316-1EDBCB7EA478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 sz="1400"/>
          </a:p>
        </p:txBody>
      </p:sp>
      <p:pic>
        <p:nvPicPr>
          <p:cNvPr id="21509" name="Picture 8" descr="Exp_Esami_Scheda18a.jpg">
            <a:extLst>
              <a:ext uri="{FF2B5EF4-FFF2-40B4-BE49-F238E27FC236}">
                <a16:creationId xmlns:a16="http://schemas.microsoft.com/office/drawing/2014/main" id="{2185B25E-5ECD-3249-8980-93A81C31E89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"/>
          <a:stretch/>
        </p:blipFill>
        <p:spPr bwMode="auto">
          <a:xfrm>
            <a:off x="270263" y="1196752"/>
            <a:ext cx="11860677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3D4EAAD-E1A9-7844-BB63-6E79B0886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>
            <a:extLst>
              <a:ext uri="{FF2B5EF4-FFF2-40B4-BE49-F238E27FC236}">
                <a16:creationId xmlns:a16="http://schemas.microsoft.com/office/drawing/2014/main" id="{9719E858-A0F7-3E4D-B241-B23EF27A7E9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023916" y="-171400"/>
            <a:ext cx="2166392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2</a:t>
            </a:r>
            <a:endParaRPr lang="it-IT" altLang="it-IT" sz="3200" dirty="0">
              <a:solidFill>
                <a:srgbClr val="CC0000"/>
              </a:solidFill>
              <a:latin typeface="Arial Black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2531" name="Slide Number Placeholder 5">
            <a:extLst>
              <a:ext uri="{FF2B5EF4-FFF2-40B4-BE49-F238E27FC236}">
                <a16:creationId xmlns:a16="http://schemas.microsoft.com/office/drawing/2014/main" id="{15C7C786-8244-ED46-85DB-E0E4DB3EA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481142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6155D64-D6C4-D947-A5D1-22A520C062C6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 sz="1400" dirty="0"/>
          </a:p>
        </p:txBody>
      </p:sp>
      <p:pic>
        <p:nvPicPr>
          <p:cNvPr id="22534" name="Picture 8" descr="Exp_Esami_Scheda1_corr4.png">
            <a:extLst>
              <a:ext uri="{FF2B5EF4-FFF2-40B4-BE49-F238E27FC236}">
                <a16:creationId xmlns:a16="http://schemas.microsoft.com/office/drawing/2014/main" id="{FA10EA7C-1DFE-2246-B17F-203A1D9786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77"/>
          <a:stretch/>
        </p:blipFill>
        <p:spPr bwMode="auto">
          <a:xfrm>
            <a:off x="1775520" y="1735683"/>
            <a:ext cx="9346126" cy="4745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238614C-F1C3-3745-B782-D36C84E5AB5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96688" y="404664"/>
            <a:ext cx="12516999" cy="1286209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5998F370-0C45-BD45-B295-EDFA7BC85D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481142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  <p:cxnSp>
        <p:nvCxnSpPr>
          <p:cNvPr id="6" name="Connettore 1 5">
            <a:extLst>
              <a:ext uri="{FF2B5EF4-FFF2-40B4-BE49-F238E27FC236}">
                <a16:creationId xmlns:a16="http://schemas.microsoft.com/office/drawing/2014/main" id="{5DEEA0BC-16D3-8D43-83C2-F9EF109F22C6}"/>
              </a:ext>
            </a:extLst>
          </p:cNvPr>
          <p:cNvCxnSpPr>
            <a:cxnSpLocks/>
          </p:cNvCxnSpPr>
          <p:nvPr/>
        </p:nvCxnSpPr>
        <p:spPr>
          <a:xfrm>
            <a:off x="1991544" y="6481142"/>
            <a:ext cx="8928992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70107BC9-E441-D047-BFDC-55C2C552D80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816959" y="-171400"/>
            <a:ext cx="2306216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3</a:t>
            </a:r>
            <a:endParaRPr lang="it-IT" altLang="it-IT" sz="3200" dirty="0">
              <a:solidFill>
                <a:srgbClr val="CC0000"/>
              </a:solidFill>
              <a:latin typeface="Arial Black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3555" name="Slide Number Placeholder 5">
            <a:extLst>
              <a:ext uri="{FF2B5EF4-FFF2-40B4-BE49-F238E27FC236}">
                <a16:creationId xmlns:a16="http://schemas.microsoft.com/office/drawing/2014/main" id="{1ABB6DEA-3096-BD4E-8439-B937A4C33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B06AA17-FE8E-7D4D-A192-E7C5D4C7AE5B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 sz="1400"/>
          </a:p>
        </p:txBody>
      </p:sp>
      <p:pic>
        <p:nvPicPr>
          <p:cNvPr id="23557" name="Picture 7" descr="Exp_Esami_Scheda1_corr5.png">
            <a:extLst>
              <a:ext uri="{FF2B5EF4-FFF2-40B4-BE49-F238E27FC236}">
                <a16:creationId xmlns:a16="http://schemas.microsoft.com/office/drawing/2014/main" id="{F9CF3ACC-8982-EC43-B883-2AB5B91297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1"/>
          <a:stretch/>
        </p:blipFill>
        <p:spPr bwMode="auto">
          <a:xfrm>
            <a:off x="395869" y="781000"/>
            <a:ext cx="11460771" cy="3224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9" descr="Exp_Esami_Scheda1_corr6.png">
            <a:extLst>
              <a:ext uri="{FF2B5EF4-FFF2-40B4-BE49-F238E27FC236}">
                <a16:creationId xmlns:a16="http://schemas.microsoft.com/office/drawing/2014/main" id="{05C411B0-5244-D542-8381-3A43DA9B851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76" y="4084676"/>
            <a:ext cx="6932398" cy="1216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ACFB4F3-6778-C84F-B5BD-680EC0A1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>
            <a:extLst>
              <a:ext uri="{FF2B5EF4-FFF2-40B4-BE49-F238E27FC236}">
                <a16:creationId xmlns:a16="http://schemas.microsoft.com/office/drawing/2014/main" id="{70107BC9-E441-D047-BFDC-55C2C552D80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816959" y="-171400"/>
            <a:ext cx="2306216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3</a:t>
            </a:r>
            <a:endParaRPr lang="it-IT" altLang="it-IT" sz="3200" dirty="0">
              <a:solidFill>
                <a:srgbClr val="CC0000"/>
              </a:solidFill>
              <a:latin typeface="Arial Black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3555" name="Slide Number Placeholder 5">
            <a:extLst>
              <a:ext uri="{FF2B5EF4-FFF2-40B4-BE49-F238E27FC236}">
                <a16:creationId xmlns:a16="http://schemas.microsoft.com/office/drawing/2014/main" id="{1ABB6DEA-3096-BD4E-8439-B937A4C33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B06AA17-FE8E-7D4D-A192-E7C5D4C7AE5B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 sz="1400"/>
          </a:p>
        </p:txBody>
      </p:sp>
      <p:pic>
        <p:nvPicPr>
          <p:cNvPr id="23559" name="Picture 10" descr="Exp_Scheda1corr7.png">
            <a:extLst>
              <a:ext uri="{FF2B5EF4-FFF2-40B4-BE49-F238E27FC236}">
                <a16:creationId xmlns:a16="http://schemas.microsoft.com/office/drawing/2014/main" id="{F0EF5252-F279-A841-A370-E67793C660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86"/>
          <a:stretch/>
        </p:blipFill>
        <p:spPr bwMode="auto">
          <a:xfrm>
            <a:off x="1343472" y="769218"/>
            <a:ext cx="9577064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1" descr="Exp_Esami_Scheda1_corr8.jpg">
            <a:extLst>
              <a:ext uri="{FF2B5EF4-FFF2-40B4-BE49-F238E27FC236}">
                <a16:creationId xmlns:a16="http://schemas.microsoft.com/office/drawing/2014/main" id="{30F0EFD1-5CAC-5049-AC1B-159858A7F27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80" y="2155197"/>
            <a:ext cx="9937104" cy="314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ACFB4F3-6778-C84F-B5BD-680EC0A11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  <p:pic>
        <p:nvPicPr>
          <p:cNvPr id="9" name="Picture 10" descr="Exp_Scheda1corr7.png">
            <a:extLst>
              <a:ext uri="{FF2B5EF4-FFF2-40B4-BE49-F238E27FC236}">
                <a16:creationId xmlns:a16="http://schemas.microsoft.com/office/drawing/2014/main" id="{E7E45FC1-40DC-8A4C-BF75-F6887A2D27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14"/>
          <a:stretch/>
        </p:blipFill>
        <p:spPr bwMode="auto">
          <a:xfrm>
            <a:off x="1991544" y="1268760"/>
            <a:ext cx="4239885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906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3A783F95-212A-4B42-8913-B314BDB5DCB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560438" y="-171400"/>
            <a:ext cx="2238400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3200" b="1" dirty="0">
                <a:solidFill>
                  <a:srgbClr val="CC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Quesito 4</a:t>
            </a:r>
          </a:p>
        </p:txBody>
      </p:sp>
      <p:sp>
        <p:nvSpPr>
          <p:cNvPr id="24579" name="Slide Number Placeholder 5">
            <a:extLst>
              <a:ext uri="{FF2B5EF4-FFF2-40B4-BE49-F238E27FC236}">
                <a16:creationId xmlns:a16="http://schemas.microsoft.com/office/drawing/2014/main" id="{43556008-E9D4-5841-83EA-D0EC7835F3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8DE573A-391C-0B43-80AE-7DC91E527CEE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 sz="1400"/>
          </a:p>
        </p:txBody>
      </p:sp>
      <p:sp>
        <p:nvSpPr>
          <p:cNvPr id="24581" name="TextBox 12">
            <a:extLst>
              <a:ext uri="{FF2B5EF4-FFF2-40B4-BE49-F238E27FC236}">
                <a16:creationId xmlns:a16="http://schemas.microsoft.com/office/drawing/2014/main" id="{D9398A48-BC0D-E649-89DC-F2209017D1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358140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/>
          </a:p>
        </p:txBody>
      </p:sp>
      <p:pic>
        <p:nvPicPr>
          <p:cNvPr id="24582" name="Picture 13" descr="Exp_Esami_Scheda1_corr9.jpg">
            <a:extLst>
              <a:ext uri="{FF2B5EF4-FFF2-40B4-BE49-F238E27FC236}">
                <a16:creationId xmlns:a16="http://schemas.microsoft.com/office/drawing/2014/main" id="{57BA6BBF-46E2-A047-B53C-5E5F371A44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9"/>
          <a:stretch/>
        </p:blipFill>
        <p:spPr bwMode="auto">
          <a:xfrm>
            <a:off x="119335" y="617488"/>
            <a:ext cx="12058345" cy="2235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4" descr="Exp_Scheda1_corr10.jpg">
            <a:extLst>
              <a:ext uri="{FF2B5EF4-FFF2-40B4-BE49-F238E27FC236}">
                <a16:creationId xmlns:a16="http://schemas.microsoft.com/office/drawing/2014/main" id="{9E4ABEB8-2180-F44A-8D38-1F6B305EA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1" y="2743200"/>
            <a:ext cx="3789363" cy="357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6CC52C5-A7A0-EB43-AC90-C90D5E4C5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42">
            <a:extLst>
              <a:ext uri="{FF2B5EF4-FFF2-40B4-BE49-F238E27FC236}">
                <a16:creationId xmlns:a16="http://schemas.microsoft.com/office/drawing/2014/main" id="{3BD59244-9C66-6E45-BC12-77D23FD60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553150"/>
            <a:ext cx="28448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8B286F9-A1F1-804F-B3B4-2E5A0E799B6B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 sz="1400" dirty="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453341E-8778-9B43-A6E5-B5625588F8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553150"/>
            <a:ext cx="2844800" cy="476250"/>
          </a:xfrm>
        </p:spPr>
        <p:txBody>
          <a:bodyPr/>
          <a:lstStyle/>
          <a:p>
            <a:pPr>
              <a:defRPr/>
            </a:pPr>
            <a:r>
              <a:rPr lang="it-IT" altLang="it-IT" dirty="0"/>
              <a:t>Daniela Valenti, 2026</a:t>
            </a:r>
          </a:p>
        </p:txBody>
      </p:sp>
      <p:pic>
        <p:nvPicPr>
          <p:cNvPr id="10" name="Picture 8" descr="Exp_Esami_presenta1.jpg">
            <a:extLst>
              <a:ext uri="{FF2B5EF4-FFF2-40B4-BE49-F238E27FC236}">
                <a16:creationId xmlns:a16="http://schemas.microsoft.com/office/drawing/2014/main" id="{D266B4C8-FC43-0F48-A010-DB9223027E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9"/>
          <a:stretch/>
        </p:blipFill>
        <p:spPr bwMode="auto">
          <a:xfrm>
            <a:off x="501538" y="1556792"/>
            <a:ext cx="11067070" cy="5051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21">
            <a:extLst>
              <a:ext uri="{FF2B5EF4-FFF2-40B4-BE49-F238E27FC236}">
                <a16:creationId xmlns:a16="http://schemas.microsoft.com/office/drawing/2014/main" id="{03A12932-2358-DA43-9999-ACF27B27F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8567" y="-27384"/>
            <a:ext cx="6393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Risoluzione grafica di equazioni</a:t>
            </a:r>
          </a:p>
        </p:txBody>
      </p:sp>
      <p:sp>
        <p:nvSpPr>
          <p:cNvPr id="25605" name="TextBox 8">
            <a:extLst>
              <a:ext uri="{FF2B5EF4-FFF2-40B4-BE49-F238E27FC236}">
                <a16:creationId xmlns:a16="http://schemas.microsoft.com/office/drawing/2014/main" id="{1E908CF7-3050-4F44-BBD8-71C0FB64D5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504" y="476672"/>
            <a:ext cx="944339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it-IT" altLang="it-IT" sz="2400" b="1" dirty="0"/>
              <a:t>Quest’ultimo quesito ha richiamato un procedimento grafico per risolvere equazioni, che può essere utile in molte occasioni.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it-IT" altLang="it-IT" sz="2400" b="1" dirty="0"/>
              <a:t>Fissiamo l’attenzione su questo procedimento.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42">
            <a:extLst>
              <a:ext uri="{FF2B5EF4-FFF2-40B4-BE49-F238E27FC236}">
                <a16:creationId xmlns:a16="http://schemas.microsoft.com/office/drawing/2014/main" id="{E7CDF8FA-EE5B-B142-9525-859AEC285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B421E2D-DB6B-EB4F-9400-9EB91AAE3169}" type="slidenum">
              <a:rPr lang="it-IT" altLang="it-IT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 sz="1400"/>
          </a:p>
        </p:txBody>
      </p:sp>
      <p:sp>
        <p:nvSpPr>
          <p:cNvPr id="26628" name="TextBox 21">
            <a:extLst>
              <a:ext uri="{FF2B5EF4-FFF2-40B4-BE49-F238E27FC236}">
                <a16:creationId xmlns:a16="http://schemas.microsoft.com/office/drawing/2014/main" id="{DA6A7B41-5BDB-6745-BA55-32207C404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8567" y="-27384"/>
            <a:ext cx="6393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it-IT" altLang="it-IT" b="1" dirty="0">
                <a:solidFill>
                  <a:srgbClr val="CC0000"/>
                </a:solidFill>
                <a:cs typeface="Arial" panose="020B0604020202020204" pitchFamily="34" charset="0"/>
              </a:rPr>
              <a:t>Risoluzione grafica di equazioni</a:t>
            </a:r>
          </a:p>
        </p:txBody>
      </p:sp>
      <p:pic>
        <p:nvPicPr>
          <p:cNvPr id="26629" name="Picture 8" descr="Exp_Esami_presenta1.jpg">
            <a:extLst>
              <a:ext uri="{FF2B5EF4-FFF2-40B4-BE49-F238E27FC236}">
                <a16:creationId xmlns:a16="http://schemas.microsoft.com/office/drawing/2014/main" id="{AD3D1A24-E9C7-274B-90DC-0B08598B76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3"/>
          <a:stretch/>
        </p:blipFill>
        <p:spPr bwMode="auto">
          <a:xfrm>
            <a:off x="-40707" y="692696"/>
            <a:ext cx="12463914" cy="376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8F87DD7-CD00-0F41-A152-102E987B6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it-IT" altLang="it-IT"/>
              <a:t>Daniela Valenti,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10615</TotalTime>
  <Words>125</Words>
  <Application>Microsoft Macintosh PowerPoint</Application>
  <PresentationFormat>Widescreen</PresentationFormat>
  <Paragraphs>36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6" baseType="lpstr">
      <vt:lpstr>ＭＳ Ｐゴシック</vt:lpstr>
      <vt:lpstr>Arial</vt:lpstr>
      <vt:lpstr>Arial Black</vt:lpstr>
      <vt:lpstr>Calibri</vt:lpstr>
      <vt:lpstr>Struttura predefinita</vt:lpstr>
      <vt:lpstr>Esponenziale e logaritmo problemi e quesiti aperti</vt:lpstr>
      <vt:lpstr>Attività Problemi e quesiti aperti su esponenziale e logaritmo</vt:lpstr>
      <vt:lpstr>Che cosa hai ottenuto</vt:lpstr>
      <vt:lpstr>Quesito 1a</vt:lpstr>
      <vt:lpstr>Quesito 1b</vt:lpstr>
      <vt:lpstr>Quesito 2</vt:lpstr>
      <vt:lpstr>Quesito 3</vt:lpstr>
      <vt:lpstr>Quesito 3</vt:lpstr>
      <vt:lpstr>Quesito 4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557</cp:revision>
  <dcterms:created xsi:type="dcterms:W3CDTF">2012-06-28T10:41:47Z</dcterms:created>
  <dcterms:modified xsi:type="dcterms:W3CDTF">2026-08-09T10:00:26Z</dcterms:modified>
</cp:coreProperties>
</file>