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7"/>
  </p:notesMasterIdLst>
  <p:handoutMasterIdLst>
    <p:handoutMasterId r:id="rId8"/>
  </p:handoutMasterIdLst>
  <p:sldIdLst>
    <p:sldId id="343" r:id="rId2"/>
    <p:sldId id="364" r:id="rId3"/>
    <p:sldId id="362" r:id="rId4"/>
    <p:sldId id="363" r:id="rId5"/>
    <p:sldId id="346" r:id="rId6"/>
  </p:sldIdLst>
  <p:sldSz cx="12192000" cy="6858000"/>
  <p:notesSz cx="6858000" cy="9144000"/>
  <p:custShowLst>
    <p:custShow name="Bolzano" id="0">
      <p:sldLst/>
    </p:custShow>
    <p:custShow name="Cantor" id="1">
      <p:sldLst/>
    </p:custShow>
    <p:custShow name="Hilbert" id="2">
      <p:sldLst/>
    </p:custShow>
    <p:custShow name="Archimede" id="3">
      <p:sldLst/>
    </p:custShow>
  </p:custShowLst>
  <p:defaultTextStyle>
    <a:defPPr>
      <a:defRPr lang="en-US"/>
    </a:defPPr>
    <a:lvl1pPr algn="l" rtl="0" fontAlgn="base">
      <a:spcBef>
        <a:spcPct val="0"/>
      </a:spcBef>
      <a:spcAft>
        <a:spcPct val="0"/>
      </a:spcAft>
      <a:defRPr sz="3600" kern="1200">
        <a:solidFill>
          <a:schemeClr val="tx1"/>
        </a:solidFill>
        <a:latin typeface="Times New Roman" panose="02020603050405020304" pitchFamily="18" charset="0"/>
        <a:ea typeface="ＭＳ Ｐゴシック" panose="020B0600070205080204" pitchFamily="34" charset="-128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3600" kern="1200">
        <a:solidFill>
          <a:schemeClr val="tx1"/>
        </a:solidFill>
        <a:latin typeface="Times New Roman" panose="02020603050405020304" pitchFamily="18" charset="0"/>
        <a:ea typeface="ＭＳ Ｐゴシック" panose="020B0600070205080204" pitchFamily="34" charset="-128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3600" kern="1200">
        <a:solidFill>
          <a:schemeClr val="tx1"/>
        </a:solidFill>
        <a:latin typeface="Times New Roman" panose="02020603050405020304" pitchFamily="18" charset="0"/>
        <a:ea typeface="ＭＳ Ｐゴシック" panose="020B0600070205080204" pitchFamily="34" charset="-128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3600" kern="1200">
        <a:solidFill>
          <a:schemeClr val="tx1"/>
        </a:solidFill>
        <a:latin typeface="Times New Roman" panose="02020603050405020304" pitchFamily="18" charset="0"/>
        <a:ea typeface="ＭＳ Ｐゴシック" panose="020B0600070205080204" pitchFamily="34" charset="-128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3600" kern="1200">
        <a:solidFill>
          <a:schemeClr val="tx1"/>
        </a:solidFill>
        <a:latin typeface="Times New Roman" panose="02020603050405020304" pitchFamily="18" charset="0"/>
        <a:ea typeface="ＭＳ Ｐゴシック" panose="020B0600070205080204" pitchFamily="34" charset="-128"/>
        <a:cs typeface="+mn-cs"/>
      </a:defRPr>
    </a:lvl5pPr>
    <a:lvl6pPr marL="2286000" algn="l" defTabSz="914400" rtl="0" eaLnBrk="1" latinLnBrk="0" hangingPunct="1">
      <a:defRPr sz="3600" kern="1200">
        <a:solidFill>
          <a:schemeClr val="tx1"/>
        </a:solidFill>
        <a:latin typeface="Times New Roman" panose="02020603050405020304" pitchFamily="18" charset="0"/>
        <a:ea typeface="ＭＳ Ｐゴシック" panose="020B0600070205080204" pitchFamily="34" charset="-128"/>
        <a:cs typeface="+mn-cs"/>
      </a:defRPr>
    </a:lvl6pPr>
    <a:lvl7pPr marL="2743200" algn="l" defTabSz="914400" rtl="0" eaLnBrk="1" latinLnBrk="0" hangingPunct="1">
      <a:defRPr sz="3600" kern="1200">
        <a:solidFill>
          <a:schemeClr val="tx1"/>
        </a:solidFill>
        <a:latin typeface="Times New Roman" panose="02020603050405020304" pitchFamily="18" charset="0"/>
        <a:ea typeface="ＭＳ Ｐゴシック" panose="020B0600070205080204" pitchFamily="34" charset="-128"/>
        <a:cs typeface="+mn-cs"/>
      </a:defRPr>
    </a:lvl7pPr>
    <a:lvl8pPr marL="3200400" algn="l" defTabSz="914400" rtl="0" eaLnBrk="1" latinLnBrk="0" hangingPunct="1">
      <a:defRPr sz="3600" kern="1200">
        <a:solidFill>
          <a:schemeClr val="tx1"/>
        </a:solidFill>
        <a:latin typeface="Times New Roman" panose="02020603050405020304" pitchFamily="18" charset="0"/>
        <a:ea typeface="ＭＳ Ｐゴシック" panose="020B0600070205080204" pitchFamily="34" charset="-128"/>
        <a:cs typeface="+mn-cs"/>
      </a:defRPr>
    </a:lvl8pPr>
    <a:lvl9pPr marL="3657600" algn="l" defTabSz="914400" rtl="0" eaLnBrk="1" latinLnBrk="0" hangingPunct="1">
      <a:defRPr sz="3600" kern="1200">
        <a:solidFill>
          <a:schemeClr val="tx1"/>
        </a:solidFill>
        <a:latin typeface="Times New Roman" panose="02020603050405020304" pitchFamily="18" charset="0"/>
        <a:ea typeface="ＭＳ Ｐゴシック" panose="020B0600070205080204" pitchFamily="34" charset="-128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0000"/>
    <a:srgbClr val="000000"/>
    <a:srgbClr val="0000FF"/>
    <a:srgbClr val="FAFAF7"/>
    <a:srgbClr val="FFFEE8"/>
    <a:srgbClr val="0048BA"/>
    <a:srgbClr val="107768"/>
    <a:srgbClr val="FCFFFD"/>
    <a:srgbClr val="F7FFF4"/>
    <a:srgbClr val="055EF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C4B1156A-380E-4F78-BDF5-A606A8083BF9}" styleName="Medium Style 4 - Accent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4"/>
              </a:solidFill>
            </a:ln>
          </a:top>
        </a:tcBdr>
        <a:fill>
          <a:solidFill>
            <a:schemeClr val="accent4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4">
              <a:tint val="20000"/>
            </a:schemeClr>
          </a:solidFill>
        </a:fill>
      </a:tcStyle>
    </a:firstRow>
  </a:tblStyle>
  <a:tblStyle styleId="{ED083AE6-46FA-4A59-8FB0-9F97EB10719F}" styleName="Light Style 3 - Accent 4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20000"/>
            </a:schemeClr>
          </a:solidFill>
        </a:fill>
      </a:tcStyle>
    </a:band1H>
    <a:band1V>
      <a:tcStyle>
        <a:tcBdr/>
        <a:fill>
          <a:solidFill>
            <a:schemeClr val="accent4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4"/>
              </a:solidFill>
            </a:ln>
          </a:bottom>
        </a:tcBdr>
        <a:fill>
          <a:noFill/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69C7853C-536D-4A76-A0AE-DD22124D55A5}" styleName="Themed Style 1 - Accent 3">
    <a:tblBg>
      <a:fillRef idx="2">
        <a:schemeClr val="accent3"/>
      </a:fillRef>
      <a:effectRef idx="1">
        <a:schemeClr val="accent3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Ref idx="1">
              <a:schemeClr val="accent3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  <a:fill>
          <a:solidFill>
            <a:schemeClr val="accent3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3"/>
            </a:lnRef>
          </a:left>
          <a:right>
            <a:lnRef idx="2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2">
              <a:schemeClr val="accent3"/>
            </a:lnRef>
          </a:top>
          <a:bottom>
            <a:lnRef idx="2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firstRow>
  </a:tblStyle>
  <a:tblStyle styleId="{616DA210-FB5B-4158-B5E0-FEB733F419BA}" styleName="Light Style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D7AC3CCA-C797-4891-BE02-D94E43425B78}" styleName="Medium Style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 w="12700" cmpd="sng">
              <a:solidFill>
                <a:schemeClr val="dk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dk1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404"/>
    <p:restoredTop sz="94698"/>
  </p:normalViewPr>
  <p:slideViewPr>
    <p:cSldViewPr snapToGrid="0">
      <p:cViewPr varScale="1">
        <p:scale>
          <a:sx n="114" d="100"/>
          <a:sy n="114" d="100"/>
        </p:scale>
        <p:origin x="192" y="864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notesViewPr>
    <p:cSldViewPr snapToGrid="0">
      <p:cViewPr varScale="1">
        <p:scale>
          <a:sx n="92" d="100"/>
          <a:sy n="92" d="100"/>
        </p:scale>
        <p:origin x="3904" y="176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786" name="Rectangle 2">
            <a:extLst>
              <a:ext uri="{FF2B5EF4-FFF2-40B4-BE49-F238E27FC236}">
                <a16:creationId xmlns:a16="http://schemas.microsoft.com/office/drawing/2014/main" id="{71455867-9BF5-F544-9431-CF4DCA18DA1D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r>
              <a:rPr lang="it-IT" altLang="it-IT"/>
              <a:t>L'infinito</a:t>
            </a:r>
          </a:p>
        </p:txBody>
      </p:sp>
      <p:sp>
        <p:nvSpPr>
          <p:cNvPr id="118787" name="Rectangle 3">
            <a:extLst>
              <a:ext uri="{FF2B5EF4-FFF2-40B4-BE49-F238E27FC236}">
                <a16:creationId xmlns:a16="http://schemas.microsoft.com/office/drawing/2014/main" id="{5F745E01-1CF6-1244-900E-67361F4087C1}"/>
              </a:ext>
            </a:extLst>
          </p:cNvPr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r>
              <a:rPr lang="it-IT" altLang="it-IT"/>
              <a:t>20/09/02</a:t>
            </a:r>
          </a:p>
        </p:txBody>
      </p:sp>
      <p:sp>
        <p:nvSpPr>
          <p:cNvPr id="118788" name="Rectangle 4">
            <a:extLst>
              <a:ext uri="{FF2B5EF4-FFF2-40B4-BE49-F238E27FC236}">
                <a16:creationId xmlns:a16="http://schemas.microsoft.com/office/drawing/2014/main" id="{81F06DB6-2B6D-2741-9DC6-6F98198901B7}"/>
              </a:ext>
            </a:extLst>
          </p:cNvPr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r>
              <a:rPr lang="it-IT" altLang="it-IT"/>
              <a:t>Liceo Scientifico "Laurana" - Urbino</a:t>
            </a:r>
          </a:p>
        </p:txBody>
      </p:sp>
      <p:sp>
        <p:nvSpPr>
          <p:cNvPr id="118789" name="Rectangle 5">
            <a:extLst>
              <a:ext uri="{FF2B5EF4-FFF2-40B4-BE49-F238E27FC236}">
                <a16:creationId xmlns:a16="http://schemas.microsoft.com/office/drawing/2014/main" id="{D9EA7DA4-0927-7748-A4F6-298B233739CB}"/>
              </a:ext>
            </a:extLst>
          </p:cNvPr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5AA4CED1-79C1-0F49-BAC2-5F0591055D73}" type="slidenum">
              <a:rPr lang="it-IT" altLang="it-IT"/>
              <a:pPr/>
              <a:t>‹N›</a:t>
            </a:fld>
            <a:endParaRPr lang="it-IT" altLang="it-IT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Rectangle 2">
            <a:extLst>
              <a:ext uri="{FF2B5EF4-FFF2-40B4-BE49-F238E27FC236}">
                <a16:creationId xmlns:a16="http://schemas.microsoft.com/office/drawing/2014/main" id="{FD50B653-97AA-1B46-BD22-319EE852BCE6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r>
              <a:rPr lang="it-IT" altLang="it-IT"/>
              <a:t>L'infinito</a:t>
            </a:r>
          </a:p>
        </p:txBody>
      </p:sp>
      <p:sp>
        <p:nvSpPr>
          <p:cNvPr id="52227" name="Rectangle 3">
            <a:extLst>
              <a:ext uri="{FF2B5EF4-FFF2-40B4-BE49-F238E27FC236}">
                <a16:creationId xmlns:a16="http://schemas.microsoft.com/office/drawing/2014/main" id="{2FFEA720-A240-BF41-8A64-1CE97FC16DDC}"/>
              </a:ext>
            </a:extLst>
          </p:cNvPr>
          <p:cNvSpPr>
            <a:spLocks noGrp="1" noChangeArrowheads="1"/>
          </p:cNvSpPr>
          <p:nvPr>
            <p:ph type="dt" idx="1"/>
          </p:nvPr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r>
              <a:rPr lang="it-IT" altLang="it-IT"/>
              <a:t>20/09/02</a:t>
            </a:r>
          </a:p>
        </p:txBody>
      </p:sp>
      <p:sp>
        <p:nvSpPr>
          <p:cNvPr id="14340" name="Rectangle 4">
            <a:extLst>
              <a:ext uri="{FF2B5EF4-FFF2-40B4-BE49-F238E27FC236}">
                <a16:creationId xmlns:a16="http://schemas.microsoft.com/office/drawing/2014/main" id="{7A74B5D9-4DA6-9C45-8B0D-4BE4BA29B658}"/>
              </a:ext>
            </a:extLst>
          </p:cNvPr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381000" y="685800"/>
            <a:ext cx="6096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2229" name="Rectangle 5">
            <a:extLst>
              <a:ext uri="{FF2B5EF4-FFF2-40B4-BE49-F238E27FC236}">
                <a16:creationId xmlns:a16="http://schemas.microsoft.com/office/drawing/2014/main" id="{2FBD888F-A6AC-6A41-8350-42A031678089}"/>
              </a:ext>
            </a:extLst>
          </p:cNvPr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14400" y="4343400"/>
            <a:ext cx="50292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it-IT" altLang="it-IT"/>
              <a:t>Fare clic per modificare gli stili del testo dello schema</a:t>
            </a:r>
          </a:p>
          <a:p>
            <a:pPr lvl="1"/>
            <a:r>
              <a:rPr lang="it-IT" altLang="it-IT"/>
              <a:t>Secondo livello</a:t>
            </a:r>
          </a:p>
          <a:p>
            <a:pPr lvl="2"/>
            <a:r>
              <a:rPr lang="it-IT" altLang="it-IT"/>
              <a:t>Terzo livello</a:t>
            </a:r>
          </a:p>
          <a:p>
            <a:pPr lvl="3"/>
            <a:r>
              <a:rPr lang="it-IT" altLang="it-IT"/>
              <a:t>Quarto livello</a:t>
            </a:r>
          </a:p>
          <a:p>
            <a:pPr lvl="4"/>
            <a:r>
              <a:rPr lang="it-IT" altLang="it-IT"/>
              <a:t>Quinto livello</a:t>
            </a:r>
          </a:p>
        </p:txBody>
      </p:sp>
      <p:sp>
        <p:nvSpPr>
          <p:cNvPr id="52230" name="Rectangle 6">
            <a:extLst>
              <a:ext uri="{FF2B5EF4-FFF2-40B4-BE49-F238E27FC236}">
                <a16:creationId xmlns:a16="http://schemas.microsoft.com/office/drawing/2014/main" id="{1B2D4DAF-9BA2-B346-8227-109DAAC56841}"/>
              </a:ext>
            </a:extLst>
          </p:cNvPr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r>
              <a:rPr lang="it-IT" altLang="it-IT"/>
              <a:t>Liceo Scientifico "Laurana" - Urbino</a:t>
            </a:r>
          </a:p>
        </p:txBody>
      </p:sp>
      <p:sp>
        <p:nvSpPr>
          <p:cNvPr id="52231" name="Rectangle 7">
            <a:extLst>
              <a:ext uri="{FF2B5EF4-FFF2-40B4-BE49-F238E27FC236}">
                <a16:creationId xmlns:a16="http://schemas.microsoft.com/office/drawing/2014/main" id="{39466BCF-3427-3643-AAE2-B54E438771D4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4A3EF781-1C77-A541-BC25-6D72C67768C6}" type="slidenum">
              <a:rPr lang="it-IT" altLang="it-IT"/>
              <a:pPr/>
              <a:t>‹N›</a:t>
            </a:fld>
            <a:endParaRPr lang="it-IT" altLang="it-IT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/>
  <p:notesStyle>
    <a:lvl1pPr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 Narrow" charset="0"/>
        <a:ea typeface="ＭＳ Ｐゴシック" pitchFamily="-107" charset="-128"/>
        <a:cs typeface="ＭＳ Ｐゴシック" pitchFamily="-107" charset="-128"/>
      </a:defRPr>
    </a:lvl1pPr>
    <a:lvl2pPr marL="4572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 Narrow" charset="0"/>
        <a:ea typeface="ＭＳ Ｐゴシック" charset="-128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 Narrow" charset="0"/>
        <a:ea typeface="ＭＳ Ｐゴシック" charset="-128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 Narrow" charset="0"/>
        <a:ea typeface="ＭＳ Ｐゴシック" charset="-128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 Narrow" charset="0"/>
        <a:ea typeface="ＭＳ Ｐゴシック" charset="-128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4" name="Segnaposto intestazione 3"/>
          <p:cNvSpPr>
            <a:spLocks noGrp="1"/>
          </p:cNvSpPr>
          <p:nvPr>
            <p:ph type="hdr" sz="quarter"/>
          </p:nvPr>
        </p:nvSpPr>
        <p:spPr/>
        <p:txBody>
          <a:bodyPr/>
          <a:lstStyle/>
          <a:p>
            <a:r>
              <a:rPr lang="it-IT" altLang="it-IT"/>
              <a:t>L'infinito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r>
              <a:rPr lang="it-IT" altLang="it-IT"/>
              <a:t>20/09/02</a:t>
            </a:r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4"/>
          </p:nvPr>
        </p:nvSpPr>
        <p:spPr/>
        <p:txBody>
          <a:bodyPr/>
          <a:lstStyle/>
          <a:p>
            <a:r>
              <a:rPr lang="it-IT" altLang="it-IT"/>
              <a:t>Liceo Scientifico "Laurana" - Urbino</a:t>
            </a:r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A3EF781-1C77-A541-BC25-6D72C67768C6}" type="slidenum">
              <a:rPr lang="it-IT" altLang="it-IT" smtClean="0"/>
              <a:pPr/>
              <a:t>1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228177831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4" name="Segnaposto intestazione 3"/>
          <p:cNvSpPr>
            <a:spLocks noGrp="1"/>
          </p:cNvSpPr>
          <p:nvPr>
            <p:ph type="hdr" sz="quarter"/>
          </p:nvPr>
        </p:nvSpPr>
        <p:spPr/>
        <p:txBody>
          <a:bodyPr/>
          <a:lstStyle/>
          <a:p>
            <a:r>
              <a:rPr lang="it-IT" altLang="it-IT"/>
              <a:t>L'infinito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r>
              <a:rPr lang="it-IT" altLang="it-IT"/>
              <a:t>20/09/02</a:t>
            </a:r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4"/>
          </p:nvPr>
        </p:nvSpPr>
        <p:spPr/>
        <p:txBody>
          <a:bodyPr/>
          <a:lstStyle/>
          <a:p>
            <a:r>
              <a:rPr lang="it-IT" altLang="it-IT"/>
              <a:t>Liceo Scientifico "Laurana" - Urbino</a:t>
            </a:r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A3EF781-1C77-A541-BC25-6D72C67768C6}" type="slidenum">
              <a:rPr lang="it-IT" altLang="it-IT" smtClean="0"/>
              <a:pPr/>
              <a:t>2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138420535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110">
            <a:extLst>
              <a:ext uri="{FF2B5EF4-FFF2-40B4-BE49-F238E27FC236}">
                <a16:creationId xmlns:a16="http://schemas.microsoft.com/office/drawing/2014/main" id="{22632443-6E18-AB49-A59B-88A736C5F2FB}"/>
              </a:ext>
            </a:extLst>
          </p:cNvPr>
          <p:cNvGrpSpPr>
            <a:grpSpLocks/>
          </p:cNvGrpSpPr>
          <p:nvPr/>
        </p:nvGrpSpPr>
        <p:grpSpPr bwMode="auto">
          <a:xfrm>
            <a:off x="-342900" y="-23813"/>
            <a:ext cx="12691533" cy="7229476"/>
            <a:chOff x="-162" y="-15"/>
            <a:chExt cx="5996" cy="4554"/>
          </a:xfrm>
        </p:grpSpPr>
        <p:grpSp>
          <p:nvGrpSpPr>
            <p:cNvPr id="5" name="Group 109">
              <a:extLst>
                <a:ext uri="{FF2B5EF4-FFF2-40B4-BE49-F238E27FC236}">
                  <a16:creationId xmlns:a16="http://schemas.microsoft.com/office/drawing/2014/main" id="{65D91773-2454-3840-BF16-3629907A5A7F}"/>
                </a:ext>
              </a:extLst>
            </p:cNvPr>
            <p:cNvGrpSpPr>
              <a:grpSpLocks/>
            </p:cNvGrpSpPr>
            <p:nvPr userDrawn="1"/>
          </p:nvGrpSpPr>
          <p:grpSpPr bwMode="auto">
            <a:xfrm>
              <a:off x="-162" y="-14"/>
              <a:ext cx="5996" cy="4553"/>
              <a:chOff x="-162" y="-14"/>
              <a:chExt cx="5996" cy="4553"/>
            </a:xfrm>
          </p:grpSpPr>
          <p:sp>
            <p:nvSpPr>
              <p:cNvPr id="20" name="Freeform 4">
                <a:extLst>
                  <a:ext uri="{FF2B5EF4-FFF2-40B4-BE49-F238E27FC236}">
                    <a16:creationId xmlns:a16="http://schemas.microsoft.com/office/drawing/2014/main" id="{01DEDB1F-CD97-6F44-83FC-45074BCC52A6}"/>
                  </a:ext>
                </a:extLst>
              </p:cNvPr>
              <p:cNvSpPr>
                <a:spLocks/>
              </p:cNvSpPr>
              <p:nvPr userDrawn="1"/>
            </p:nvSpPr>
            <p:spPr bwMode="hidden">
              <a:xfrm>
                <a:off x="3314" y="2990"/>
                <a:ext cx="687" cy="609"/>
              </a:xfrm>
              <a:custGeom>
                <a:avLst/>
                <a:gdLst/>
                <a:ahLst/>
                <a:cxnLst>
                  <a:cxn ang="0">
                    <a:pos x="144" y="45"/>
                  </a:cxn>
                  <a:cxn ang="0">
                    <a:pos x="546" y="9"/>
                  </a:cxn>
                  <a:cxn ang="0">
                    <a:pos x="582" y="99"/>
                  </a:cxn>
                  <a:cxn ang="0">
                    <a:pos x="123" y="462"/>
                  </a:cxn>
                  <a:cxn ang="0">
                    <a:pos x="27" y="438"/>
                  </a:cxn>
                  <a:cxn ang="0">
                    <a:pos x="12" y="210"/>
                  </a:cxn>
                  <a:cxn ang="0">
                    <a:pos x="144" y="45"/>
                  </a:cxn>
                </a:cxnLst>
                <a:rect l="0" t="0" r="r" b="b"/>
                <a:pathLst>
                  <a:path w="687" h="609">
                    <a:moveTo>
                      <a:pt x="144" y="45"/>
                    </a:moveTo>
                    <a:cubicBezTo>
                      <a:pt x="306" y="0"/>
                      <a:pt x="472" y="5"/>
                      <a:pt x="546" y="9"/>
                    </a:cubicBezTo>
                    <a:cubicBezTo>
                      <a:pt x="654" y="12"/>
                      <a:pt x="687" y="75"/>
                      <a:pt x="582" y="99"/>
                    </a:cubicBezTo>
                    <a:cubicBezTo>
                      <a:pt x="81" y="144"/>
                      <a:pt x="162" y="423"/>
                      <a:pt x="123" y="462"/>
                    </a:cubicBezTo>
                    <a:cubicBezTo>
                      <a:pt x="123" y="609"/>
                      <a:pt x="39" y="495"/>
                      <a:pt x="27" y="438"/>
                    </a:cubicBezTo>
                    <a:cubicBezTo>
                      <a:pt x="18" y="393"/>
                      <a:pt x="0" y="291"/>
                      <a:pt x="12" y="210"/>
                    </a:cubicBezTo>
                    <a:cubicBezTo>
                      <a:pt x="15" y="141"/>
                      <a:pt x="36" y="66"/>
                      <a:pt x="144" y="45"/>
                    </a:cubicBezTo>
                    <a:close/>
                  </a:path>
                </a:pathLst>
              </a:custGeom>
              <a:noFill/>
              <a:ln w="12700" cmpd="sng">
                <a:solidFill>
                  <a:schemeClr val="tx2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>
                <a:lvl1pPr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1pPr>
                <a:lvl2pPr marL="37931725" indent="-37474525"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2pPr>
                <a:lvl3pPr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3pPr>
                <a:lvl4pPr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4pPr>
                <a:lvl5pPr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5pPr>
                <a:lvl6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6pPr>
                <a:lvl7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7pPr>
                <a:lvl8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8pPr>
                <a:lvl9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9pPr>
              </a:lstStyle>
              <a:p>
                <a:pPr eaLnBrk="1" hangingPunct="1"/>
                <a:endParaRPr lang="it-IT" altLang="it-IT" sz="3600"/>
              </a:p>
            </p:txBody>
          </p:sp>
          <p:sp>
            <p:nvSpPr>
              <p:cNvPr id="21" name="Freeform 5">
                <a:extLst>
                  <a:ext uri="{FF2B5EF4-FFF2-40B4-BE49-F238E27FC236}">
                    <a16:creationId xmlns:a16="http://schemas.microsoft.com/office/drawing/2014/main" id="{C1F59D18-0786-E044-98A8-4217F0C41B5A}"/>
                  </a:ext>
                </a:extLst>
              </p:cNvPr>
              <p:cNvSpPr>
                <a:spLocks/>
              </p:cNvSpPr>
              <p:nvPr userDrawn="1"/>
            </p:nvSpPr>
            <p:spPr bwMode="hidden">
              <a:xfrm>
                <a:off x="2200" y="2586"/>
                <a:ext cx="987" cy="743"/>
              </a:xfrm>
              <a:custGeom>
                <a:avLst/>
                <a:gdLst/>
                <a:ahLst/>
                <a:cxnLst>
                  <a:cxn ang="0">
                    <a:pos x="742" y="110"/>
                  </a:cxn>
                  <a:cxn ang="0">
                    <a:pos x="958" y="572"/>
                  </a:cxn>
                  <a:cxn ang="0">
                    <a:pos x="847" y="638"/>
                  </a:cxn>
                  <a:cxn ang="0">
                    <a:pos x="202" y="269"/>
                  </a:cxn>
                  <a:cxn ang="0">
                    <a:pos x="163" y="173"/>
                  </a:cxn>
                  <a:cxn ang="0">
                    <a:pos x="481" y="35"/>
                  </a:cxn>
                  <a:cxn ang="0">
                    <a:pos x="742" y="110"/>
                  </a:cxn>
                </a:cxnLst>
                <a:rect l="0" t="0" r="r" b="b"/>
                <a:pathLst>
                  <a:path w="987" h="743">
                    <a:moveTo>
                      <a:pt x="742" y="110"/>
                    </a:moveTo>
                    <a:cubicBezTo>
                      <a:pt x="853" y="270"/>
                      <a:pt x="941" y="491"/>
                      <a:pt x="958" y="572"/>
                    </a:cubicBezTo>
                    <a:cubicBezTo>
                      <a:pt x="987" y="692"/>
                      <a:pt x="912" y="743"/>
                      <a:pt x="847" y="638"/>
                    </a:cubicBezTo>
                    <a:cubicBezTo>
                      <a:pt x="523" y="89"/>
                      <a:pt x="364" y="254"/>
                      <a:pt x="202" y="269"/>
                    </a:cubicBezTo>
                    <a:cubicBezTo>
                      <a:pt x="0" y="325"/>
                      <a:pt x="89" y="207"/>
                      <a:pt x="163" y="173"/>
                    </a:cubicBezTo>
                    <a:cubicBezTo>
                      <a:pt x="222" y="145"/>
                      <a:pt x="366" y="53"/>
                      <a:pt x="481" y="35"/>
                    </a:cubicBezTo>
                    <a:cubicBezTo>
                      <a:pt x="576" y="12"/>
                      <a:pt x="680" y="0"/>
                      <a:pt x="742" y="110"/>
                    </a:cubicBezTo>
                    <a:close/>
                  </a:path>
                </a:pathLst>
              </a:custGeom>
              <a:noFill/>
              <a:ln w="12700" cmpd="sng">
                <a:solidFill>
                  <a:schemeClr val="tx2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>
                <a:lvl1pPr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1pPr>
                <a:lvl2pPr marL="37931725" indent="-37474525"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2pPr>
                <a:lvl3pPr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3pPr>
                <a:lvl4pPr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4pPr>
                <a:lvl5pPr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5pPr>
                <a:lvl6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6pPr>
                <a:lvl7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7pPr>
                <a:lvl8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8pPr>
                <a:lvl9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9pPr>
              </a:lstStyle>
              <a:p>
                <a:pPr eaLnBrk="1" hangingPunct="1"/>
                <a:endParaRPr lang="it-IT" altLang="it-IT" sz="3600"/>
              </a:p>
            </p:txBody>
          </p:sp>
          <p:sp>
            <p:nvSpPr>
              <p:cNvPr id="22" name="Freeform 6">
                <a:extLst>
                  <a:ext uri="{FF2B5EF4-FFF2-40B4-BE49-F238E27FC236}">
                    <a16:creationId xmlns:a16="http://schemas.microsoft.com/office/drawing/2014/main" id="{072A40D4-27C7-8348-BC4C-C749B36311B8}"/>
                  </a:ext>
                </a:extLst>
              </p:cNvPr>
              <p:cNvSpPr>
                <a:spLocks/>
              </p:cNvSpPr>
              <p:nvPr userDrawn="1"/>
            </p:nvSpPr>
            <p:spPr bwMode="hidden">
              <a:xfrm>
                <a:off x="2288" y="3047"/>
                <a:ext cx="650" cy="648"/>
              </a:xfrm>
              <a:custGeom>
                <a:avLst/>
                <a:gdLst/>
                <a:ahLst/>
                <a:cxnLst>
                  <a:cxn ang="0">
                    <a:pos x="468" y="114"/>
                  </a:cxn>
                  <a:cxn ang="0">
                    <a:pos x="621" y="453"/>
                  </a:cxn>
                  <a:cxn ang="0">
                    <a:pos x="522" y="495"/>
                  </a:cxn>
                  <a:cxn ang="0">
                    <a:pos x="105" y="519"/>
                  </a:cxn>
                  <a:cxn ang="0">
                    <a:pos x="30" y="450"/>
                  </a:cxn>
                  <a:cxn ang="0">
                    <a:pos x="231" y="84"/>
                  </a:cxn>
                  <a:cxn ang="0">
                    <a:pos x="468" y="114"/>
                  </a:cxn>
                </a:cxnLst>
                <a:rect l="0" t="0" r="r" b="b"/>
                <a:pathLst>
                  <a:path w="650" h="648">
                    <a:moveTo>
                      <a:pt x="468" y="114"/>
                    </a:moveTo>
                    <a:cubicBezTo>
                      <a:pt x="579" y="274"/>
                      <a:pt x="604" y="372"/>
                      <a:pt x="621" y="453"/>
                    </a:cubicBezTo>
                    <a:cubicBezTo>
                      <a:pt x="650" y="573"/>
                      <a:pt x="587" y="600"/>
                      <a:pt x="522" y="495"/>
                    </a:cubicBezTo>
                    <a:cubicBezTo>
                      <a:pt x="330" y="99"/>
                      <a:pt x="171" y="417"/>
                      <a:pt x="105" y="519"/>
                    </a:cubicBezTo>
                    <a:cubicBezTo>
                      <a:pt x="51" y="648"/>
                      <a:pt x="0" y="525"/>
                      <a:pt x="30" y="450"/>
                    </a:cubicBezTo>
                    <a:cubicBezTo>
                      <a:pt x="39" y="381"/>
                      <a:pt x="132" y="180"/>
                      <a:pt x="231" y="84"/>
                    </a:cubicBezTo>
                    <a:cubicBezTo>
                      <a:pt x="321" y="0"/>
                      <a:pt x="406" y="4"/>
                      <a:pt x="468" y="114"/>
                    </a:cubicBezTo>
                    <a:close/>
                  </a:path>
                </a:pathLst>
              </a:custGeom>
              <a:noFill/>
              <a:ln w="12700" cmpd="sng">
                <a:solidFill>
                  <a:schemeClr val="tx2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>
                <a:lvl1pPr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1pPr>
                <a:lvl2pPr marL="37931725" indent="-37474525"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2pPr>
                <a:lvl3pPr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3pPr>
                <a:lvl4pPr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4pPr>
                <a:lvl5pPr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5pPr>
                <a:lvl6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6pPr>
                <a:lvl7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7pPr>
                <a:lvl8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8pPr>
                <a:lvl9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9pPr>
              </a:lstStyle>
              <a:p>
                <a:pPr eaLnBrk="1" hangingPunct="1"/>
                <a:endParaRPr lang="it-IT" altLang="it-IT" sz="3600"/>
              </a:p>
            </p:txBody>
          </p:sp>
          <p:sp>
            <p:nvSpPr>
              <p:cNvPr id="23" name="Freeform 7">
                <a:extLst>
                  <a:ext uri="{FF2B5EF4-FFF2-40B4-BE49-F238E27FC236}">
                    <a16:creationId xmlns:a16="http://schemas.microsoft.com/office/drawing/2014/main" id="{3037F4EE-953F-3E48-B44A-20B28F44CEBA}"/>
                  </a:ext>
                </a:extLst>
              </p:cNvPr>
              <p:cNvSpPr>
                <a:spLocks/>
              </p:cNvSpPr>
              <p:nvPr userDrawn="1"/>
            </p:nvSpPr>
            <p:spPr bwMode="hidden">
              <a:xfrm>
                <a:off x="2609" y="3558"/>
                <a:ext cx="640" cy="797"/>
              </a:xfrm>
              <a:custGeom>
                <a:avLst/>
                <a:gdLst/>
                <a:ahLst/>
                <a:cxnLst>
                  <a:cxn ang="0">
                    <a:pos x="600" y="216"/>
                  </a:cxn>
                  <a:cxn ang="0">
                    <a:pos x="598" y="658"/>
                  </a:cxn>
                  <a:cxn ang="0">
                    <a:pos x="507" y="691"/>
                  </a:cxn>
                  <a:cxn ang="0">
                    <a:pos x="147" y="354"/>
                  </a:cxn>
                  <a:cxn ang="0">
                    <a:pos x="84" y="249"/>
                  </a:cxn>
                  <a:cxn ang="0">
                    <a:pos x="423" y="96"/>
                  </a:cxn>
                  <a:cxn ang="0">
                    <a:pos x="600" y="216"/>
                  </a:cxn>
                </a:cxnLst>
                <a:rect l="0" t="0" r="r" b="b"/>
                <a:pathLst>
                  <a:path w="640" h="797">
                    <a:moveTo>
                      <a:pt x="600" y="216"/>
                    </a:moveTo>
                    <a:cubicBezTo>
                      <a:pt x="640" y="379"/>
                      <a:pt x="604" y="584"/>
                      <a:pt x="598" y="658"/>
                    </a:cubicBezTo>
                    <a:cubicBezTo>
                      <a:pt x="592" y="766"/>
                      <a:pt x="528" y="797"/>
                      <a:pt x="507" y="691"/>
                    </a:cubicBezTo>
                    <a:cubicBezTo>
                      <a:pt x="495" y="276"/>
                      <a:pt x="255" y="360"/>
                      <a:pt x="147" y="354"/>
                    </a:cubicBezTo>
                    <a:cubicBezTo>
                      <a:pt x="0" y="350"/>
                      <a:pt x="18" y="294"/>
                      <a:pt x="84" y="249"/>
                    </a:cubicBezTo>
                    <a:cubicBezTo>
                      <a:pt x="147" y="204"/>
                      <a:pt x="339" y="108"/>
                      <a:pt x="423" y="96"/>
                    </a:cubicBezTo>
                    <a:cubicBezTo>
                      <a:pt x="477" y="81"/>
                      <a:pt x="585" y="0"/>
                      <a:pt x="600" y="216"/>
                    </a:cubicBezTo>
                    <a:close/>
                  </a:path>
                </a:pathLst>
              </a:custGeom>
              <a:noFill/>
              <a:ln w="12700" cmpd="sng">
                <a:solidFill>
                  <a:schemeClr val="tx2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>
                <a:lvl1pPr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1pPr>
                <a:lvl2pPr marL="37931725" indent="-37474525"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2pPr>
                <a:lvl3pPr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3pPr>
                <a:lvl4pPr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4pPr>
                <a:lvl5pPr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5pPr>
                <a:lvl6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6pPr>
                <a:lvl7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7pPr>
                <a:lvl8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8pPr>
                <a:lvl9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9pPr>
              </a:lstStyle>
              <a:p>
                <a:pPr eaLnBrk="1" hangingPunct="1"/>
                <a:endParaRPr lang="it-IT" altLang="it-IT" sz="3600"/>
              </a:p>
            </p:txBody>
          </p:sp>
          <p:sp>
            <p:nvSpPr>
              <p:cNvPr id="24" name="Freeform 8">
                <a:extLst>
                  <a:ext uri="{FF2B5EF4-FFF2-40B4-BE49-F238E27FC236}">
                    <a16:creationId xmlns:a16="http://schemas.microsoft.com/office/drawing/2014/main" id="{AD6A9A71-CA2E-9342-BA11-A9C6278E07AD}"/>
                  </a:ext>
                </a:extLst>
              </p:cNvPr>
              <p:cNvSpPr>
                <a:spLocks/>
              </p:cNvSpPr>
              <p:nvPr userDrawn="1"/>
            </p:nvSpPr>
            <p:spPr bwMode="hidden">
              <a:xfrm>
                <a:off x="3980" y="1830"/>
                <a:ext cx="535" cy="645"/>
              </a:xfrm>
              <a:custGeom>
                <a:avLst/>
                <a:gdLst/>
                <a:ahLst/>
                <a:cxnLst>
                  <a:cxn ang="0">
                    <a:pos x="462" y="423"/>
                  </a:cxn>
                  <a:cxn ang="0">
                    <a:pos x="144" y="612"/>
                  </a:cxn>
                  <a:cxn ang="0">
                    <a:pos x="87" y="558"/>
                  </a:cxn>
                  <a:cxn ang="0">
                    <a:pos x="162" y="117"/>
                  </a:cxn>
                  <a:cxn ang="0">
                    <a:pos x="210" y="39"/>
                  </a:cxn>
                  <a:cxn ang="0">
                    <a:pos x="441" y="243"/>
                  </a:cxn>
                  <a:cxn ang="0">
                    <a:pos x="462" y="423"/>
                  </a:cxn>
                </a:cxnLst>
                <a:rect l="0" t="0" r="r" b="b"/>
                <a:pathLst>
                  <a:path w="535" h="645">
                    <a:moveTo>
                      <a:pt x="462" y="423"/>
                    </a:moveTo>
                    <a:cubicBezTo>
                      <a:pt x="345" y="546"/>
                      <a:pt x="198" y="582"/>
                      <a:pt x="144" y="612"/>
                    </a:cubicBezTo>
                    <a:cubicBezTo>
                      <a:pt x="60" y="645"/>
                      <a:pt x="0" y="630"/>
                      <a:pt x="87" y="558"/>
                    </a:cubicBezTo>
                    <a:cubicBezTo>
                      <a:pt x="261" y="438"/>
                      <a:pt x="378" y="387"/>
                      <a:pt x="162" y="117"/>
                    </a:cubicBezTo>
                    <a:cubicBezTo>
                      <a:pt x="74" y="0"/>
                      <a:pt x="166" y="1"/>
                      <a:pt x="210" y="39"/>
                    </a:cubicBezTo>
                    <a:cubicBezTo>
                      <a:pt x="245" y="70"/>
                      <a:pt x="401" y="171"/>
                      <a:pt x="441" y="243"/>
                    </a:cubicBezTo>
                    <a:cubicBezTo>
                      <a:pt x="480" y="300"/>
                      <a:pt x="535" y="341"/>
                      <a:pt x="462" y="423"/>
                    </a:cubicBezTo>
                    <a:close/>
                  </a:path>
                </a:pathLst>
              </a:custGeom>
              <a:noFill/>
              <a:ln w="12700" cmpd="sng">
                <a:solidFill>
                  <a:schemeClr val="tx2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>
                <a:lvl1pPr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1pPr>
                <a:lvl2pPr marL="37931725" indent="-37474525"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2pPr>
                <a:lvl3pPr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3pPr>
                <a:lvl4pPr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4pPr>
                <a:lvl5pPr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5pPr>
                <a:lvl6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6pPr>
                <a:lvl7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7pPr>
                <a:lvl8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8pPr>
                <a:lvl9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9pPr>
              </a:lstStyle>
              <a:p>
                <a:pPr eaLnBrk="1" hangingPunct="1"/>
                <a:endParaRPr lang="it-IT" altLang="it-IT" sz="3600"/>
              </a:p>
            </p:txBody>
          </p:sp>
          <p:sp>
            <p:nvSpPr>
              <p:cNvPr id="25" name="Freeform 9">
                <a:extLst>
                  <a:ext uri="{FF2B5EF4-FFF2-40B4-BE49-F238E27FC236}">
                    <a16:creationId xmlns:a16="http://schemas.microsoft.com/office/drawing/2014/main" id="{45EB0B9E-78A1-2D47-A142-F7A1F6C6EE70}"/>
                  </a:ext>
                </a:extLst>
              </p:cNvPr>
              <p:cNvSpPr>
                <a:spLocks/>
              </p:cNvSpPr>
              <p:nvPr userDrawn="1"/>
            </p:nvSpPr>
            <p:spPr bwMode="hidden">
              <a:xfrm>
                <a:off x="3089" y="2063"/>
                <a:ext cx="687" cy="609"/>
              </a:xfrm>
              <a:custGeom>
                <a:avLst/>
                <a:gdLst/>
                <a:ahLst/>
                <a:cxnLst>
                  <a:cxn ang="0">
                    <a:pos x="144" y="45"/>
                  </a:cxn>
                  <a:cxn ang="0">
                    <a:pos x="546" y="9"/>
                  </a:cxn>
                  <a:cxn ang="0">
                    <a:pos x="582" y="99"/>
                  </a:cxn>
                  <a:cxn ang="0">
                    <a:pos x="123" y="462"/>
                  </a:cxn>
                  <a:cxn ang="0">
                    <a:pos x="27" y="438"/>
                  </a:cxn>
                  <a:cxn ang="0">
                    <a:pos x="12" y="210"/>
                  </a:cxn>
                  <a:cxn ang="0">
                    <a:pos x="144" y="45"/>
                  </a:cxn>
                </a:cxnLst>
                <a:rect l="0" t="0" r="r" b="b"/>
                <a:pathLst>
                  <a:path w="687" h="609">
                    <a:moveTo>
                      <a:pt x="144" y="45"/>
                    </a:moveTo>
                    <a:cubicBezTo>
                      <a:pt x="306" y="0"/>
                      <a:pt x="472" y="5"/>
                      <a:pt x="546" y="9"/>
                    </a:cubicBezTo>
                    <a:cubicBezTo>
                      <a:pt x="654" y="12"/>
                      <a:pt x="687" y="75"/>
                      <a:pt x="582" y="99"/>
                    </a:cubicBezTo>
                    <a:cubicBezTo>
                      <a:pt x="81" y="144"/>
                      <a:pt x="162" y="423"/>
                      <a:pt x="123" y="462"/>
                    </a:cubicBezTo>
                    <a:cubicBezTo>
                      <a:pt x="123" y="609"/>
                      <a:pt x="39" y="495"/>
                      <a:pt x="27" y="438"/>
                    </a:cubicBezTo>
                    <a:cubicBezTo>
                      <a:pt x="18" y="393"/>
                      <a:pt x="0" y="291"/>
                      <a:pt x="12" y="210"/>
                    </a:cubicBezTo>
                    <a:cubicBezTo>
                      <a:pt x="15" y="141"/>
                      <a:pt x="36" y="66"/>
                      <a:pt x="144" y="45"/>
                    </a:cubicBezTo>
                    <a:close/>
                  </a:path>
                </a:pathLst>
              </a:custGeom>
              <a:noFill/>
              <a:ln w="12700" cmpd="sng">
                <a:solidFill>
                  <a:schemeClr val="bg2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>
                <a:lvl1pPr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1pPr>
                <a:lvl2pPr marL="37931725" indent="-37474525"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2pPr>
                <a:lvl3pPr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3pPr>
                <a:lvl4pPr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4pPr>
                <a:lvl5pPr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5pPr>
                <a:lvl6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6pPr>
                <a:lvl7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7pPr>
                <a:lvl8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8pPr>
                <a:lvl9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9pPr>
              </a:lstStyle>
              <a:p>
                <a:pPr eaLnBrk="1" hangingPunct="1"/>
                <a:endParaRPr lang="it-IT" altLang="it-IT" sz="3600"/>
              </a:p>
            </p:txBody>
          </p:sp>
          <p:sp>
            <p:nvSpPr>
              <p:cNvPr id="26" name="Freeform 10">
                <a:extLst>
                  <a:ext uri="{FF2B5EF4-FFF2-40B4-BE49-F238E27FC236}">
                    <a16:creationId xmlns:a16="http://schemas.microsoft.com/office/drawing/2014/main" id="{94F75E3A-AAF5-3543-83FE-9B46AF7B4286}"/>
                  </a:ext>
                </a:extLst>
              </p:cNvPr>
              <p:cNvSpPr>
                <a:spLocks/>
              </p:cNvSpPr>
              <p:nvPr userDrawn="1"/>
            </p:nvSpPr>
            <p:spPr bwMode="hidden">
              <a:xfrm rot="3318475">
                <a:off x="2254" y="1895"/>
                <a:ext cx="640" cy="797"/>
              </a:xfrm>
              <a:custGeom>
                <a:avLst/>
                <a:gdLst/>
                <a:ahLst/>
                <a:cxnLst>
                  <a:cxn ang="0">
                    <a:pos x="600" y="216"/>
                  </a:cxn>
                  <a:cxn ang="0">
                    <a:pos x="598" y="658"/>
                  </a:cxn>
                  <a:cxn ang="0">
                    <a:pos x="507" y="691"/>
                  </a:cxn>
                  <a:cxn ang="0">
                    <a:pos x="147" y="354"/>
                  </a:cxn>
                  <a:cxn ang="0">
                    <a:pos x="84" y="249"/>
                  </a:cxn>
                  <a:cxn ang="0">
                    <a:pos x="423" y="96"/>
                  </a:cxn>
                  <a:cxn ang="0">
                    <a:pos x="600" y="216"/>
                  </a:cxn>
                </a:cxnLst>
                <a:rect l="0" t="0" r="r" b="b"/>
                <a:pathLst>
                  <a:path w="640" h="797">
                    <a:moveTo>
                      <a:pt x="600" y="216"/>
                    </a:moveTo>
                    <a:cubicBezTo>
                      <a:pt x="640" y="379"/>
                      <a:pt x="604" y="584"/>
                      <a:pt x="598" y="658"/>
                    </a:cubicBezTo>
                    <a:cubicBezTo>
                      <a:pt x="592" y="766"/>
                      <a:pt x="528" y="797"/>
                      <a:pt x="507" y="691"/>
                    </a:cubicBezTo>
                    <a:cubicBezTo>
                      <a:pt x="495" y="276"/>
                      <a:pt x="255" y="360"/>
                      <a:pt x="147" y="354"/>
                    </a:cubicBezTo>
                    <a:cubicBezTo>
                      <a:pt x="0" y="350"/>
                      <a:pt x="18" y="294"/>
                      <a:pt x="84" y="249"/>
                    </a:cubicBezTo>
                    <a:cubicBezTo>
                      <a:pt x="147" y="204"/>
                      <a:pt x="339" y="108"/>
                      <a:pt x="423" y="96"/>
                    </a:cubicBezTo>
                    <a:cubicBezTo>
                      <a:pt x="477" y="81"/>
                      <a:pt x="585" y="0"/>
                      <a:pt x="600" y="216"/>
                    </a:cubicBezTo>
                    <a:close/>
                  </a:path>
                </a:pathLst>
              </a:custGeom>
              <a:noFill/>
              <a:ln w="12700" cmpd="sng">
                <a:solidFill>
                  <a:schemeClr val="bg2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>
                <a:lvl1pPr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1pPr>
                <a:lvl2pPr marL="37931725" indent="-37474525"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2pPr>
                <a:lvl3pPr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3pPr>
                <a:lvl4pPr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4pPr>
                <a:lvl5pPr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5pPr>
                <a:lvl6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6pPr>
                <a:lvl7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7pPr>
                <a:lvl8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8pPr>
                <a:lvl9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9pPr>
              </a:lstStyle>
              <a:p>
                <a:pPr eaLnBrk="1" hangingPunct="1"/>
                <a:endParaRPr lang="it-IT" altLang="it-IT" sz="3600"/>
              </a:p>
            </p:txBody>
          </p:sp>
          <p:sp>
            <p:nvSpPr>
              <p:cNvPr id="27" name="Freeform 11">
                <a:extLst>
                  <a:ext uri="{FF2B5EF4-FFF2-40B4-BE49-F238E27FC236}">
                    <a16:creationId xmlns:a16="http://schemas.microsoft.com/office/drawing/2014/main" id="{BD4BEDC5-32EC-D840-8B30-F85024D6F501}"/>
                  </a:ext>
                </a:extLst>
              </p:cNvPr>
              <p:cNvSpPr>
                <a:spLocks/>
              </p:cNvSpPr>
              <p:nvPr userDrawn="1"/>
            </p:nvSpPr>
            <p:spPr bwMode="hidden">
              <a:xfrm rot="20976686" flipH="1">
                <a:off x="2956" y="3382"/>
                <a:ext cx="535" cy="645"/>
              </a:xfrm>
              <a:custGeom>
                <a:avLst/>
                <a:gdLst/>
                <a:ahLst/>
                <a:cxnLst>
                  <a:cxn ang="0">
                    <a:pos x="462" y="423"/>
                  </a:cxn>
                  <a:cxn ang="0">
                    <a:pos x="144" y="612"/>
                  </a:cxn>
                  <a:cxn ang="0">
                    <a:pos x="87" y="558"/>
                  </a:cxn>
                  <a:cxn ang="0">
                    <a:pos x="162" y="117"/>
                  </a:cxn>
                  <a:cxn ang="0">
                    <a:pos x="210" y="39"/>
                  </a:cxn>
                  <a:cxn ang="0">
                    <a:pos x="441" y="243"/>
                  </a:cxn>
                  <a:cxn ang="0">
                    <a:pos x="462" y="423"/>
                  </a:cxn>
                </a:cxnLst>
                <a:rect l="0" t="0" r="r" b="b"/>
                <a:pathLst>
                  <a:path w="535" h="645">
                    <a:moveTo>
                      <a:pt x="462" y="423"/>
                    </a:moveTo>
                    <a:cubicBezTo>
                      <a:pt x="345" y="546"/>
                      <a:pt x="198" y="582"/>
                      <a:pt x="144" y="612"/>
                    </a:cubicBezTo>
                    <a:cubicBezTo>
                      <a:pt x="60" y="645"/>
                      <a:pt x="0" y="630"/>
                      <a:pt x="87" y="558"/>
                    </a:cubicBezTo>
                    <a:cubicBezTo>
                      <a:pt x="261" y="438"/>
                      <a:pt x="378" y="387"/>
                      <a:pt x="162" y="117"/>
                    </a:cubicBezTo>
                    <a:cubicBezTo>
                      <a:pt x="74" y="0"/>
                      <a:pt x="166" y="1"/>
                      <a:pt x="210" y="39"/>
                    </a:cubicBezTo>
                    <a:cubicBezTo>
                      <a:pt x="245" y="70"/>
                      <a:pt x="401" y="171"/>
                      <a:pt x="441" y="243"/>
                    </a:cubicBezTo>
                    <a:cubicBezTo>
                      <a:pt x="480" y="300"/>
                      <a:pt x="535" y="341"/>
                      <a:pt x="462" y="423"/>
                    </a:cubicBezTo>
                    <a:close/>
                  </a:path>
                </a:pathLst>
              </a:custGeom>
              <a:noFill/>
              <a:ln w="12700" cmpd="sng">
                <a:solidFill>
                  <a:schemeClr val="bg2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>
                <a:lvl1pPr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1pPr>
                <a:lvl2pPr marL="37931725" indent="-37474525"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2pPr>
                <a:lvl3pPr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3pPr>
                <a:lvl4pPr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4pPr>
                <a:lvl5pPr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5pPr>
                <a:lvl6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6pPr>
                <a:lvl7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7pPr>
                <a:lvl8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8pPr>
                <a:lvl9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9pPr>
              </a:lstStyle>
              <a:p>
                <a:pPr eaLnBrk="1" hangingPunct="1"/>
                <a:endParaRPr lang="it-IT" altLang="it-IT" sz="3600"/>
              </a:p>
            </p:txBody>
          </p:sp>
          <p:sp>
            <p:nvSpPr>
              <p:cNvPr id="28" name="Freeform 12">
                <a:extLst>
                  <a:ext uri="{FF2B5EF4-FFF2-40B4-BE49-F238E27FC236}">
                    <a16:creationId xmlns:a16="http://schemas.microsoft.com/office/drawing/2014/main" id="{02F4EDB7-2EF5-8C47-A76B-A3774A7F013B}"/>
                  </a:ext>
                </a:extLst>
              </p:cNvPr>
              <p:cNvSpPr>
                <a:spLocks/>
              </p:cNvSpPr>
              <p:nvPr userDrawn="1"/>
            </p:nvSpPr>
            <p:spPr bwMode="hidden">
              <a:xfrm>
                <a:off x="1821" y="3000"/>
                <a:ext cx="866" cy="795"/>
              </a:xfrm>
              <a:custGeom>
                <a:avLst/>
                <a:gdLst/>
                <a:ahLst/>
                <a:cxnLst>
                  <a:cxn ang="0">
                    <a:pos x="17" y="180"/>
                  </a:cxn>
                  <a:cxn ang="0">
                    <a:pos x="284" y="720"/>
                  </a:cxn>
                  <a:cxn ang="0">
                    <a:pos x="380" y="687"/>
                  </a:cxn>
                  <a:cxn ang="0">
                    <a:pos x="647" y="249"/>
                  </a:cxn>
                  <a:cxn ang="0">
                    <a:pos x="716" y="138"/>
                  </a:cxn>
                  <a:cxn ang="0">
                    <a:pos x="182" y="0"/>
                  </a:cxn>
                  <a:cxn ang="0">
                    <a:pos x="17" y="180"/>
                  </a:cxn>
                </a:cxnLst>
                <a:rect l="0" t="0" r="r" b="b"/>
                <a:pathLst>
                  <a:path w="866" h="795">
                    <a:moveTo>
                      <a:pt x="17" y="180"/>
                    </a:moveTo>
                    <a:cubicBezTo>
                      <a:pt x="49" y="413"/>
                      <a:pt x="206" y="636"/>
                      <a:pt x="284" y="720"/>
                    </a:cubicBezTo>
                    <a:cubicBezTo>
                      <a:pt x="359" y="795"/>
                      <a:pt x="422" y="771"/>
                      <a:pt x="380" y="687"/>
                    </a:cubicBezTo>
                    <a:cubicBezTo>
                      <a:pt x="284" y="378"/>
                      <a:pt x="197" y="183"/>
                      <a:pt x="647" y="249"/>
                    </a:cubicBezTo>
                    <a:cubicBezTo>
                      <a:pt x="866" y="276"/>
                      <a:pt x="791" y="175"/>
                      <a:pt x="716" y="138"/>
                    </a:cubicBezTo>
                    <a:cubicBezTo>
                      <a:pt x="575" y="63"/>
                      <a:pt x="317" y="6"/>
                      <a:pt x="182" y="0"/>
                    </a:cubicBezTo>
                    <a:cubicBezTo>
                      <a:pt x="95" y="0"/>
                      <a:pt x="0" y="32"/>
                      <a:pt x="17" y="180"/>
                    </a:cubicBezTo>
                    <a:close/>
                  </a:path>
                </a:pathLst>
              </a:custGeom>
              <a:noFill/>
              <a:ln w="12700" cmpd="sng">
                <a:solidFill>
                  <a:schemeClr val="bg2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>
                <a:lvl1pPr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1pPr>
                <a:lvl2pPr marL="37931725" indent="-37474525"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2pPr>
                <a:lvl3pPr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3pPr>
                <a:lvl4pPr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4pPr>
                <a:lvl5pPr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5pPr>
                <a:lvl6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6pPr>
                <a:lvl7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7pPr>
                <a:lvl8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8pPr>
                <a:lvl9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9pPr>
              </a:lstStyle>
              <a:p>
                <a:pPr eaLnBrk="1" hangingPunct="1"/>
                <a:endParaRPr lang="it-IT" altLang="it-IT" sz="3600"/>
              </a:p>
            </p:txBody>
          </p:sp>
          <p:sp>
            <p:nvSpPr>
              <p:cNvPr id="29" name="Freeform 13">
                <a:extLst>
                  <a:ext uri="{FF2B5EF4-FFF2-40B4-BE49-F238E27FC236}">
                    <a16:creationId xmlns:a16="http://schemas.microsoft.com/office/drawing/2014/main" id="{5D964779-B18E-7C49-A7D2-74102C12D2CA}"/>
                  </a:ext>
                </a:extLst>
              </p:cNvPr>
              <p:cNvSpPr>
                <a:spLocks/>
              </p:cNvSpPr>
              <p:nvPr userDrawn="1"/>
            </p:nvSpPr>
            <p:spPr bwMode="hidden">
              <a:xfrm rot="16244410" flipH="1">
                <a:off x="3615" y="3751"/>
                <a:ext cx="535" cy="645"/>
              </a:xfrm>
              <a:custGeom>
                <a:avLst/>
                <a:gdLst/>
                <a:ahLst/>
                <a:cxnLst>
                  <a:cxn ang="0">
                    <a:pos x="462" y="423"/>
                  </a:cxn>
                  <a:cxn ang="0">
                    <a:pos x="144" y="612"/>
                  </a:cxn>
                  <a:cxn ang="0">
                    <a:pos x="87" y="558"/>
                  </a:cxn>
                  <a:cxn ang="0">
                    <a:pos x="162" y="117"/>
                  </a:cxn>
                  <a:cxn ang="0">
                    <a:pos x="210" y="39"/>
                  </a:cxn>
                  <a:cxn ang="0">
                    <a:pos x="441" y="243"/>
                  </a:cxn>
                  <a:cxn ang="0">
                    <a:pos x="462" y="423"/>
                  </a:cxn>
                </a:cxnLst>
                <a:rect l="0" t="0" r="r" b="b"/>
                <a:pathLst>
                  <a:path w="535" h="645">
                    <a:moveTo>
                      <a:pt x="462" y="423"/>
                    </a:moveTo>
                    <a:cubicBezTo>
                      <a:pt x="345" y="546"/>
                      <a:pt x="198" y="582"/>
                      <a:pt x="144" y="612"/>
                    </a:cubicBezTo>
                    <a:cubicBezTo>
                      <a:pt x="60" y="645"/>
                      <a:pt x="0" y="630"/>
                      <a:pt x="87" y="558"/>
                    </a:cubicBezTo>
                    <a:cubicBezTo>
                      <a:pt x="261" y="438"/>
                      <a:pt x="378" y="387"/>
                      <a:pt x="162" y="117"/>
                    </a:cubicBezTo>
                    <a:cubicBezTo>
                      <a:pt x="74" y="0"/>
                      <a:pt x="166" y="1"/>
                      <a:pt x="210" y="39"/>
                    </a:cubicBezTo>
                    <a:cubicBezTo>
                      <a:pt x="245" y="70"/>
                      <a:pt x="401" y="171"/>
                      <a:pt x="441" y="243"/>
                    </a:cubicBezTo>
                    <a:cubicBezTo>
                      <a:pt x="480" y="300"/>
                      <a:pt x="535" y="341"/>
                      <a:pt x="462" y="423"/>
                    </a:cubicBezTo>
                    <a:close/>
                  </a:path>
                </a:pathLst>
              </a:custGeom>
              <a:noFill/>
              <a:ln w="12700" cmpd="sng">
                <a:solidFill>
                  <a:schemeClr val="bg2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>
                <a:lvl1pPr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1pPr>
                <a:lvl2pPr marL="37931725" indent="-37474525"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2pPr>
                <a:lvl3pPr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3pPr>
                <a:lvl4pPr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4pPr>
                <a:lvl5pPr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5pPr>
                <a:lvl6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6pPr>
                <a:lvl7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7pPr>
                <a:lvl8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8pPr>
                <a:lvl9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9pPr>
              </a:lstStyle>
              <a:p>
                <a:pPr eaLnBrk="1" hangingPunct="1"/>
                <a:endParaRPr lang="it-IT" altLang="it-IT" sz="3600"/>
              </a:p>
            </p:txBody>
          </p:sp>
          <p:sp>
            <p:nvSpPr>
              <p:cNvPr id="30" name="Freeform 14">
                <a:extLst>
                  <a:ext uri="{FF2B5EF4-FFF2-40B4-BE49-F238E27FC236}">
                    <a16:creationId xmlns:a16="http://schemas.microsoft.com/office/drawing/2014/main" id="{05E054F5-E69B-0449-8492-D17DE490DC90}"/>
                  </a:ext>
                </a:extLst>
              </p:cNvPr>
              <p:cNvSpPr>
                <a:spLocks/>
              </p:cNvSpPr>
              <p:nvPr userDrawn="1"/>
            </p:nvSpPr>
            <p:spPr bwMode="hidden">
              <a:xfrm rot="6018034">
                <a:off x="1966" y="3575"/>
                <a:ext cx="802" cy="706"/>
              </a:xfrm>
              <a:custGeom>
                <a:avLst/>
                <a:gdLst/>
                <a:ahLst/>
                <a:cxnLst>
                  <a:cxn ang="0">
                    <a:pos x="742" y="110"/>
                  </a:cxn>
                  <a:cxn ang="0">
                    <a:pos x="958" y="572"/>
                  </a:cxn>
                  <a:cxn ang="0">
                    <a:pos x="847" y="638"/>
                  </a:cxn>
                  <a:cxn ang="0">
                    <a:pos x="202" y="269"/>
                  </a:cxn>
                  <a:cxn ang="0">
                    <a:pos x="163" y="173"/>
                  </a:cxn>
                  <a:cxn ang="0">
                    <a:pos x="481" y="35"/>
                  </a:cxn>
                  <a:cxn ang="0">
                    <a:pos x="742" y="110"/>
                  </a:cxn>
                </a:cxnLst>
                <a:rect l="0" t="0" r="r" b="b"/>
                <a:pathLst>
                  <a:path w="987" h="743">
                    <a:moveTo>
                      <a:pt x="742" y="110"/>
                    </a:moveTo>
                    <a:cubicBezTo>
                      <a:pt x="853" y="270"/>
                      <a:pt x="941" y="491"/>
                      <a:pt x="958" y="572"/>
                    </a:cubicBezTo>
                    <a:cubicBezTo>
                      <a:pt x="987" y="692"/>
                      <a:pt x="912" y="743"/>
                      <a:pt x="847" y="638"/>
                    </a:cubicBezTo>
                    <a:cubicBezTo>
                      <a:pt x="523" y="89"/>
                      <a:pt x="364" y="254"/>
                      <a:pt x="202" y="269"/>
                    </a:cubicBezTo>
                    <a:cubicBezTo>
                      <a:pt x="0" y="325"/>
                      <a:pt x="89" y="207"/>
                      <a:pt x="163" y="173"/>
                    </a:cubicBezTo>
                    <a:cubicBezTo>
                      <a:pt x="222" y="145"/>
                      <a:pt x="366" y="53"/>
                      <a:pt x="481" y="35"/>
                    </a:cubicBezTo>
                    <a:cubicBezTo>
                      <a:pt x="576" y="12"/>
                      <a:pt x="680" y="0"/>
                      <a:pt x="742" y="110"/>
                    </a:cubicBezTo>
                    <a:close/>
                  </a:path>
                </a:pathLst>
              </a:custGeom>
              <a:noFill/>
              <a:ln w="12700" cmpd="sng">
                <a:solidFill>
                  <a:schemeClr val="accent2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>
                <a:lvl1pPr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1pPr>
                <a:lvl2pPr marL="37931725" indent="-37474525"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2pPr>
                <a:lvl3pPr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3pPr>
                <a:lvl4pPr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4pPr>
                <a:lvl5pPr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5pPr>
                <a:lvl6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6pPr>
                <a:lvl7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7pPr>
                <a:lvl8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8pPr>
                <a:lvl9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9pPr>
              </a:lstStyle>
              <a:p>
                <a:pPr eaLnBrk="1" hangingPunct="1"/>
                <a:endParaRPr lang="it-IT" altLang="it-IT" sz="3600"/>
              </a:p>
            </p:txBody>
          </p:sp>
          <p:sp>
            <p:nvSpPr>
              <p:cNvPr id="31" name="Freeform 15">
                <a:extLst>
                  <a:ext uri="{FF2B5EF4-FFF2-40B4-BE49-F238E27FC236}">
                    <a16:creationId xmlns:a16="http://schemas.microsoft.com/office/drawing/2014/main" id="{A5BFCA5C-E58C-4845-9B3D-D9EA3161923A}"/>
                  </a:ext>
                </a:extLst>
              </p:cNvPr>
              <p:cNvSpPr>
                <a:spLocks/>
              </p:cNvSpPr>
              <p:nvPr userDrawn="1"/>
            </p:nvSpPr>
            <p:spPr bwMode="hidden">
              <a:xfrm rot="6284068">
                <a:off x="3400" y="3066"/>
                <a:ext cx="640" cy="797"/>
              </a:xfrm>
              <a:custGeom>
                <a:avLst/>
                <a:gdLst/>
                <a:ahLst/>
                <a:cxnLst>
                  <a:cxn ang="0">
                    <a:pos x="600" y="216"/>
                  </a:cxn>
                  <a:cxn ang="0">
                    <a:pos x="598" y="658"/>
                  </a:cxn>
                  <a:cxn ang="0">
                    <a:pos x="507" y="691"/>
                  </a:cxn>
                  <a:cxn ang="0">
                    <a:pos x="147" y="354"/>
                  </a:cxn>
                  <a:cxn ang="0">
                    <a:pos x="84" y="249"/>
                  </a:cxn>
                  <a:cxn ang="0">
                    <a:pos x="423" y="96"/>
                  </a:cxn>
                  <a:cxn ang="0">
                    <a:pos x="600" y="216"/>
                  </a:cxn>
                </a:cxnLst>
                <a:rect l="0" t="0" r="r" b="b"/>
                <a:pathLst>
                  <a:path w="640" h="797">
                    <a:moveTo>
                      <a:pt x="600" y="216"/>
                    </a:moveTo>
                    <a:cubicBezTo>
                      <a:pt x="640" y="379"/>
                      <a:pt x="604" y="584"/>
                      <a:pt x="598" y="658"/>
                    </a:cubicBezTo>
                    <a:cubicBezTo>
                      <a:pt x="592" y="766"/>
                      <a:pt x="528" y="797"/>
                      <a:pt x="507" y="691"/>
                    </a:cubicBezTo>
                    <a:cubicBezTo>
                      <a:pt x="495" y="276"/>
                      <a:pt x="255" y="360"/>
                      <a:pt x="147" y="354"/>
                    </a:cubicBezTo>
                    <a:cubicBezTo>
                      <a:pt x="0" y="350"/>
                      <a:pt x="18" y="294"/>
                      <a:pt x="84" y="249"/>
                    </a:cubicBezTo>
                    <a:cubicBezTo>
                      <a:pt x="147" y="204"/>
                      <a:pt x="339" y="108"/>
                      <a:pt x="423" y="96"/>
                    </a:cubicBezTo>
                    <a:cubicBezTo>
                      <a:pt x="477" y="81"/>
                      <a:pt x="585" y="0"/>
                      <a:pt x="600" y="216"/>
                    </a:cubicBezTo>
                    <a:close/>
                  </a:path>
                </a:pathLst>
              </a:custGeom>
              <a:noFill/>
              <a:ln w="12700" cmpd="sng">
                <a:solidFill>
                  <a:schemeClr val="accent2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>
                <a:lvl1pPr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1pPr>
                <a:lvl2pPr marL="37931725" indent="-37474525"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2pPr>
                <a:lvl3pPr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3pPr>
                <a:lvl4pPr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4pPr>
                <a:lvl5pPr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5pPr>
                <a:lvl6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6pPr>
                <a:lvl7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7pPr>
                <a:lvl8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8pPr>
                <a:lvl9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9pPr>
              </a:lstStyle>
              <a:p>
                <a:pPr eaLnBrk="1" hangingPunct="1"/>
                <a:endParaRPr lang="it-IT" altLang="it-IT" sz="3600"/>
              </a:p>
            </p:txBody>
          </p:sp>
          <p:sp>
            <p:nvSpPr>
              <p:cNvPr id="32" name="Freeform 16">
                <a:extLst>
                  <a:ext uri="{FF2B5EF4-FFF2-40B4-BE49-F238E27FC236}">
                    <a16:creationId xmlns:a16="http://schemas.microsoft.com/office/drawing/2014/main" id="{01433289-8952-1944-92CB-1E61D7B4B24F}"/>
                  </a:ext>
                </a:extLst>
              </p:cNvPr>
              <p:cNvSpPr>
                <a:spLocks/>
              </p:cNvSpPr>
              <p:nvPr userDrawn="1"/>
            </p:nvSpPr>
            <p:spPr bwMode="hidden">
              <a:xfrm rot="19272242" flipV="1">
                <a:off x="3188" y="2264"/>
                <a:ext cx="640" cy="797"/>
              </a:xfrm>
              <a:custGeom>
                <a:avLst/>
                <a:gdLst/>
                <a:ahLst/>
                <a:cxnLst>
                  <a:cxn ang="0">
                    <a:pos x="600" y="216"/>
                  </a:cxn>
                  <a:cxn ang="0">
                    <a:pos x="598" y="658"/>
                  </a:cxn>
                  <a:cxn ang="0">
                    <a:pos x="507" y="691"/>
                  </a:cxn>
                  <a:cxn ang="0">
                    <a:pos x="147" y="354"/>
                  </a:cxn>
                  <a:cxn ang="0">
                    <a:pos x="84" y="249"/>
                  </a:cxn>
                  <a:cxn ang="0">
                    <a:pos x="423" y="96"/>
                  </a:cxn>
                  <a:cxn ang="0">
                    <a:pos x="600" y="216"/>
                  </a:cxn>
                </a:cxnLst>
                <a:rect l="0" t="0" r="r" b="b"/>
                <a:pathLst>
                  <a:path w="640" h="797">
                    <a:moveTo>
                      <a:pt x="600" y="216"/>
                    </a:moveTo>
                    <a:cubicBezTo>
                      <a:pt x="640" y="379"/>
                      <a:pt x="604" y="584"/>
                      <a:pt x="598" y="658"/>
                    </a:cubicBezTo>
                    <a:cubicBezTo>
                      <a:pt x="592" y="766"/>
                      <a:pt x="528" y="797"/>
                      <a:pt x="507" y="691"/>
                    </a:cubicBezTo>
                    <a:cubicBezTo>
                      <a:pt x="495" y="276"/>
                      <a:pt x="255" y="360"/>
                      <a:pt x="147" y="354"/>
                    </a:cubicBezTo>
                    <a:cubicBezTo>
                      <a:pt x="0" y="350"/>
                      <a:pt x="18" y="294"/>
                      <a:pt x="84" y="249"/>
                    </a:cubicBezTo>
                    <a:cubicBezTo>
                      <a:pt x="147" y="204"/>
                      <a:pt x="339" y="108"/>
                      <a:pt x="423" y="96"/>
                    </a:cubicBezTo>
                    <a:cubicBezTo>
                      <a:pt x="477" y="81"/>
                      <a:pt x="585" y="0"/>
                      <a:pt x="600" y="216"/>
                    </a:cubicBezTo>
                    <a:close/>
                  </a:path>
                </a:pathLst>
              </a:custGeom>
              <a:noFill/>
              <a:ln w="12700" cmpd="sng">
                <a:solidFill>
                  <a:schemeClr val="accent2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>
                <a:lvl1pPr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1pPr>
                <a:lvl2pPr marL="37931725" indent="-37474525"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2pPr>
                <a:lvl3pPr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3pPr>
                <a:lvl4pPr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4pPr>
                <a:lvl5pPr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5pPr>
                <a:lvl6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6pPr>
                <a:lvl7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7pPr>
                <a:lvl8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8pPr>
                <a:lvl9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9pPr>
              </a:lstStyle>
              <a:p>
                <a:pPr eaLnBrk="1" hangingPunct="1"/>
                <a:endParaRPr lang="it-IT" altLang="it-IT" sz="3600"/>
              </a:p>
            </p:txBody>
          </p:sp>
          <p:sp>
            <p:nvSpPr>
              <p:cNvPr id="33" name="Freeform 17">
                <a:extLst>
                  <a:ext uri="{FF2B5EF4-FFF2-40B4-BE49-F238E27FC236}">
                    <a16:creationId xmlns:a16="http://schemas.microsoft.com/office/drawing/2014/main" id="{39515C98-481F-D549-9B2C-445CD1B492F9}"/>
                  </a:ext>
                </a:extLst>
              </p:cNvPr>
              <p:cNvSpPr>
                <a:spLocks/>
              </p:cNvSpPr>
              <p:nvPr userDrawn="1"/>
            </p:nvSpPr>
            <p:spPr bwMode="hidden">
              <a:xfrm rot="563450" flipH="1">
                <a:off x="1796" y="2358"/>
                <a:ext cx="535" cy="645"/>
              </a:xfrm>
              <a:custGeom>
                <a:avLst/>
                <a:gdLst/>
                <a:ahLst/>
                <a:cxnLst>
                  <a:cxn ang="0">
                    <a:pos x="462" y="423"/>
                  </a:cxn>
                  <a:cxn ang="0">
                    <a:pos x="144" y="612"/>
                  </a:cxn>
                  <a:cxn ang="0">
                    <a:pos x="87" y="558"/>
                  </a:cxn>
                  <a:cxn ang="0">
                    <a:pos x="162" y="117"/>
                  </a:cxn>
                  <a:cxn ang="0">
                    <a:pos x="210" y="39"/>
                  </a:cxn>
                  <a:cxn ang="0">
                    <a:pos x="441" y="243"/>
                  </a:cxn>
                  <a:cxn ang="0">
                    <a:pos x="462" y="423"/>
                  </a:cxn>
                </a:cxnLst>
                <a:rect l="0" t="0" r="r" b="b"/>
                <a:pathLst>
                  <a:path w="535" h="645">
                    <a:moveTo>
                      <a:pt x="462" y="423"/>
                    </a:moveTo>
                    <a:cubicBezTo>
                      <a:pt x="345" y="546"/>
                      <a:pt x="198" y="582"/>
                      <a:pt x="144" y="612"/>
                    </a:cubicBezTo>
                    <a:cubicBezTo>
                      <a:pt x="60" y="645"/>
                      <a:pt x="0" y="630"/>
                      <a:pt x="87" y="558"/>
                    </a:cubicBezTo>
                    <a:cubicBezTo>
                      <a:pt x="261" y="438"/>
                      <a:pt x="378" y="387"/>
                      <a:pt x="162" y="117"/>
                    </a:cubicBezTo>
                    <a:cubicBezTo>
                      <a:pt x="74" y="0"/>
                      <a:pt x="166" y="1"/>
                      <a:pt x="210" y="39"/>
                    </a:cubicBezTo>
                    <a:cubicBezTo>
                      <a:pt x="245" y="70"/>
                      <a:pt x="401" y="171"/>
                      <a:pt x="441" y="243"/>
                    </a:cubicBezTo>
                    <a:cubicBezTo>
                      <a:pt x="480" y="300"/>
                      <a:pt x="535" y="341"/>
                      <a:pt x="462" y="423"/>
                    </a:cubicBezTo>
                    <a:close/>
                  </a:path>
                </a:pathLst>
              </a:custGeom>
              <a:noFill/>
              <a:ln w="12700" cmpd="sng">
                <a:solidFill>
                  <a:schemeClr val="accent2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>
                <a:lvl1pPr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1pPr>
                <a:lvl2pPr marL="37931725" indent="-37474525"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2pPr>
                <a:lvl3pPr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3pPr>
                <a:lvl4pPr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4pPr>
                <a:lvl5pPr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5pPr>
                <a:lvl6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6pPr>
                <a:lvl7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7pPr>
                <a:lvl8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8pPr>
                <a:lvl9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9pPr>
              </a:lstStyle>
              <a:p>
                <a:pPr eaLnBrk="1" hangingPunct="1"/>
                <a:endParaRPr lang="it-IT" altLang="it-IT" sz="3600"/>
              </a:p>
            </p:txBody>
          </p:sp>
          <p:sp>
            <p:nvSpPr>
              <p:cNvPr id="34" name="Freeform 18">
                <a:extLst>
                  <a:ext uri="{FF2B5EF4-FFF2-40B4-BE49-F238E27FC236}">
                    <a16:creationId xmlns:a16="http://schemas.microsoft.com/office/drawing/2014/main" id="{D9A5A832-D394-544E-8D10-0F7EB0074727}"/>
                  </a:ext>
                </a:extLst>
              </p:cNvPr>
              <p:cNvSpPr>
                <a:spLocks/>
              </p:cNvSpPr>
              <p:nvPr userDrawn="1"/>
            </p:nvSpPr>
            <p:spPr bwMode="hidden">
              <a:xfrm>
                <a:off x="1227" y="2730"/>
                <a:ext cx="687" cy="609"/>
              </a:xfrm>
              <a:custGeom>
                <a:avLst/>
                <a:gdLst/>
                <a:ahLst/>
                <a:cxnLst>
                  <a:cxn ang="0">
                    <a:pos x="144" y="45"/>
                  </a:cxn>
                  <a:cxn ang="0">
                    <a:pos x="546" y="9"/>
                  </a:cxn>
                  <a:cxn ang="0">
                    <a:pos x="582" y="99"/>
                  </a:cxn>
                  <a:cxn ang="0">
                    <a:pos x="123" y="462"/>
                  </a:cxn>
                  <a:cxn ang="0">
                    <a:pos x="27" y="438"/>
                  </a:cxn>
                  <a:cxn ang="0">
                    <a:pos x="12" y="210"/>
                  </a:cxn>
                  <a:cxn ang="0">
                    <a:pos x="144" y="45"/>
                  </a:cxn>
                </a:cxnLst>
                <a:rect l="0" t="0" r="r" b="b"/>
                <a:pathLst>
                  <a:path w="687" h="609">
                    <a:moveTo>
                      <a:pt x="144" y="45"/>
                    </a:moveTo>
                    <a:cubicBezTo>
                      <a:pt x="306" y="0"/>
                      <a:pt x="472" y="5"/>
                      <a:pt x="546" y="9"/>
                    </a:cubicBezTo>
                    <a:cubicBezTo>
                      <a:pt x="654" y="12"/>
                      <a:pt x="687" y="75"/>
                      <a:pt x="582" y="99"/>
                    </a:cubicBezTo>
                    <a:cubicBezTo>
                      <a:pt x="81" y="144"/>
                      <a:pt x="162" y="423"/>
                      <a:pt x="123" y="462"/>
                    </a:cubicBezTo>
                    <a:cubicBezTo>
                      <a:pt x="123" y="609"/>
                      <a:pt x="39" y="495"/>
                      <a:pt x="27" y="438"/>
                    </a:cubicBezTo>
                    <a:cubicBezTo>
                      <a:pt x="18" y="393"/>
                      <a:pt x="0" y="291"/>
                      <a:pt x="12" y="210"/>
                    </a:cubicBezTo>
                    <a:cubicBezTo>
                      <a:pt x="15" y="141"/>
                      <a:pt x="36" y="66"/>
                      <a:pt x="144" y="45"/>
                    </a:cubicBezTo>
                    <a:close/>
                  </a:path>
                </a:pathLst>
              </a:custGeom>
              <a:noFill/>
              <a:ln w="12700" cmpd="sng">
                <a:solidFill>
                  <a:schemeClr val="tx2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>
                <a:lvl1pPr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1pPr>
                <a:lvl2pPr marL="37931725" indent="-37474525"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2pPr>
                <a:lvl3pPr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3pPr>
                <a:lvl4pPr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4pPr>
                <a:lvl5pPr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5pPr>
                <a:lvl6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6pPr>
                <a:lvl7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7pPr>
                <a:lvl8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8pPr>
                <a:lvl9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9pPr>
              </a:lstStyle>
              <a:p>
                <a:pPr eaLnBrk="1" hangingPunct="1"/>
                <a:endParaRPr lang="it-IT" altLang="it-IT" sz="3600"/>
              </a:p>
            </p:txBody>
          </p:sp>
          <p:sp>
            <p:nvSpPr>
              <p:cNvPr id="35" name="Freeform 19">
                <a:extLst>
                  <a:ext uri="{FF2B5EF4-FFF2-40B4-BE49-F238E27FC236}">
                    <a16:creationId xmlns:a16="http://schemas.microsoft.com/office/drawing/2014/main" id="{AA8CAFBE-BBF9-B948-9AF9-B65C342AFC09}"/>
                  </a:ext>
                </a:extLst>
              </p:cNvPr>
              <p:cNvSpPr>
                <a:spLocks/>
              </p:cNvSpPr>
              <p:nvPr userDrawn="1"/>
            </p:nvSpPr>
            <p:spPr bwMode="hidden">
              <a:xfrm>
                <a:off x="113" y="2578"/>
                <a:ext cx="987" cy="743"/>
              </a:xfrm>
              <a:custGeom>
                <a:avLst/>
                <a:gdLst/>
                <a:ahLst/>
                <a:cxnLst>
                  <a:cxn ang="0">
                    <a:pos x="742" y="110"/>
                  </a:cxn>
                  <a:cxn ang="0">
                    <a:pos x="958" y="572"/>
                  </a:cxn>
                  <a:cxn ang="0">
                    <a:pos x="847" y="638"/>
                  </a:cxn>
                  <a:cxn ang="0">
                    <a:pos x="202" y="269"/>
                  </a:cxn>
                  <a:cxn ang="0">
                    <a:pos x="163" y="173"/>
                  </a:cxn>
                  <a:cxn ang="0">
                    <a:pos x="481" y="35"/>
                  </a:cxn>
                  <a:cxn ang="0">
                    <a:pos x="742" y="110"/>
                  </a:cxn>
                </a:cxnLst>
                <a:rect l="0" t="0" r="r" b="b"/>
                <a:pathLst>
                  <a:path w="987" h="743">
                    <a:moveTo>
                      <a:pt x="742" y="110"/>
                    </a:moveTo>
                    <a:cubicBezTo>
                      <a:pt x="853" y="270"/>
                      <a:pt x="941" y="491"/>
                      <a:pt x="958" y="572"/>
                    </a:cubicBezTo>
                    <a:cubicBezTo>
                      <a:pt x="987" y="692"/>
                      <a:pt x="912" y="743"/>
                      <a:pt x="847" y="638"/>
                    </a:cubicBezTo>
                    <a:cubicBezTo>
                      <a:pt x="523" y="89"/>
                      <a:pt x="364" y="254"/>
                      <a:pt x="202" y="269"/>
                    </a:cubicBezTo>
                    <a:cubicBezTo>
                      <a:pt x="0" y="325"/>
                      <a:pt x="89" y="207"/>
                      <a:pt x="163" y="173"/>
                    </a:cubicBezTo>
                    <a:cubicBezTo>
                      <a:pt x="222" y="145"/>
                      <a:pt x="366" y="53"/>
                      <a:pt x="481" y="35"/>
                    </a:cubicBezTo>
                    <a:cubicBezTo>
                      <a:pt x="576" y="12"/>
                      <a:pt x="680" y="0"/>
                      <a:pt x="742" y="110"/>
                    </a:cubicBezTo>
                    <a:close/>
                  </a:path>
                </a:pathLst>
              </a:custGeom>
              <a:noFill/>
              <a:ln w="12700" cmpd="sng">
                <a:solidFill>
                  <a:schemeClr val="tx2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>
                <a:lvl1pPr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1pPr>
                <a:lvl2pPr marL="37931725" indent="-37474525"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2pPr>
                <a:lvl3pPr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3pPr>
                <a:lvl4pPr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4pPr>
                <a:lvl5pPr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5pPr>
                <a:lvl6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6pPr>
                <a:lvl7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7pPr>
                <a:lvl8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8pPr>
                <a:lvl9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9pPr>
              </a:lstStyle>
              <a:p>
                <a:pPr eaLnBrk="1" hangingPunct="1"/>
                <a:endParaRPr lang="it-IT" altLang="it-IT" sz="3600"/>
              </a:p>
            </p:txBody>
          </p:sp>
          <p:sp>
            <p:nvSpPr>
              <p:cNvPr id="36" name="Freeform 20">
                <a:extLst>
                  <a:ext uri="{FF2B5EF4-FFF2-40B4-BE49-F238E27FC236}">
                    <a16:creationId xmlns:a16="http://schemas.microsoft.com/office/drawing/2014/main" id="{161233E5-C98A-7C42-80C9-B12DA44B3628}"/>
                  </a:ext>
                </a:extLst>
              </p:cNvPr>
              <p:cNvSpPr>
                <a:spLocks/>
              </p:cNvSpPr>
              <p:nvPr userDrawn="1"/>
            </p:nvSpPr>
            <p:spPr bwMode="hidden">
              <a:xfrm>
                <a:off x="153" y="3003"/>
                <a:ext cx="650" cy="648"/>
              </a:xfrm>
              <a:custGeom>
                <a:avLst/>
                <a:gdLst/>
                <a:ahLst/>
                <a:cxnLst>
                  <a:cxn ang="0">
                    <a:pos x="468" y="114"/>
                  </a:cxn>
                  <a:cxn ang="0">
                    <a:pos x="621" y="453"/>
                  </a:cxn>
                  <a:cxn ang="0">
                    <a:pos x="522" y="495"/>
                  </a:cxn>
                  <a:cxn ang="0">
                    <a:pos x="105" y="519"/>
                  </a:cxn>
                  <a:cxn ang="0">
                    <a:pos x="30" y="450"/>
                  </a:cxn>
                  <a:cxn ang="0">
                    <a:pos x="231" y="84"/>
                  </a:cxn>
                  <a:cxn ang="0">
                    <a:pos x="468" y="114"/>
                  </a:cxn>
                </a:cxnLst>
                <a:rect l="0" t="0" r="r" b="b"/>
                <a:pathLst>
                  <a:path w="650" h="648">
                    <a:moveTo>
                      <a:pt x="468" y="114"/>
                    </a:moveTo>
                    <a:cubicBezTo>
                      <a:pt x="579" y="274"/>
                      <a:pt x="604" y="372"/>
                      <a:pt x="621" y="453"/>
                    </a:cubicBezTo>
                    <a:cubicBezTo>
                      <a:pt x="650" y="573"/>
                      <a:pt x="587" y="600"/>
                      <a:pt x="522" y="495"/>
                    </a:cubicBezTo>
                    <a:cubicBezTo>
                      <a:pt x="330" y="99"/>
                      <a:pt x="171" y="417"/>
                      <a:pt x="105" y="519"/>
                    </a:cubicBezTo>
                    <a:cubicBezTo>
                      <a:pt x="51" y="648"/>
                      <a:pt x="0" y="525"/>
                      <a:pt x="30" y="450"/>
                    </a:cubicBezTo>
                    <a:cubicBezTo>
                      <a:pt x="39" y="381"/>
                      <a:pt x="132" y="180"/>
                      <a:pt x="231" y="84"/>
                    </a:cubicBezTo>
                    <a:cubicBezTo>
                      <a:pt x="321" y="0"/>
                      <a:pt x="406" y="4"/>
                      <a:pt x="468" y="114"/>
                    </a:cubicBezTo>
                    <a:close/>
                  </a:path>
                </a:pathLst>
              </a:custGeom>
              <a:noFill/>
              <a:ln w="12700" cmpd="sng">
                <a:solidFill>
                  <a:schemeClr val="tx2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>
                <a:lvl1pPr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1pPr>
                <a:lvl2pPr marL="37931725" indent="-37474525"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2pPr>
                <a:lvl3pPr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3pPr>
                <a:lvl4pPr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4pPr>
                <a:lvl5pPr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5pPr>
                <a:lvl6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6pPr>
                <a:lvl7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7pPr>
                <a:lvl8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8pPr>
                <a:lvl9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9pPr>
              </a:lstStyle>
              <a:p>
                <a:pPr eaLnBrk="1" hangingPunct="1"/>
                <a:endParaRPr lang="it-IT" altLang="it-IT" sz="3600"/>
              </a:p>
            </p:txBody>
          </p:sp>
          <p:sp>
            <p:nvSpPr>
              <p:cNvPr id="37" name="Freeform 21">
                <a:extLst>
                  <a:ext uri="{FF2B5EF4-FFF2-40B4-BE49-F238E27FC236}">
                    <a16:creationId xmlns:a16="http://schemas.microsoft.com/office/drawing/2014/main" id="{73E837F1-D425-314F-9EC2-F2264E234878}"/>
                  </a:ext>
                </a:extLst>
              </p:cNvPr>
              <p:cNvSpPr>
                <a:spLocks/>
              </p:cNvSpPr>
              <p:nvPr userDrawn="1"/>
            </p:nvSpPr>
            <p:spPr bwMode="hidden">
              <a:xfrm rot="-2130091">
                <a:off x="738" y="3742"/>
                <a:ext cx="640" cy="797"/>
              </a:xfrm>
              <a:custGeom>
                <a:avLst/>
                <a:gdLst/>
                <a:ahLst/>
                <a:cxnLst>
                  <a:cxn ang="0">
                    <a:pos x="600" y="216"/>
                  </a:cxn>
                  <a:cxn ang="0">
                    <a:pos x="598" y="658"/>
                  </a:cxn>
                  <a:cxn ang="0">
                    <a:pos x="507" y="691"/>
                  </a:cxn>
                  <a:cxn ang="0">
                    <a:pos x="147" y="354"/>
                  </a:cxn>
                  <a:cxn ang="0">
                    <a:pos x="84" y="249"/>
                  </a:cxn>
                  <a:cxn ang="0">
                    <a:pos x="423" y="96"/>
                  </a:cxn>
                  <a:cxn ang="0">
                    <a:pos x="600" y="216"/>
                  </a:cxn>
                </a:cxnLst>
                <a:rect l="0" t="0" r="r" b="b"/>
                <a:pathLst>
                  <a:path w="640" h="797">
                    <a:moveTo>
                      <a:pt x="600" y="216"/>
                    </a:moveTo>
                    <a:cubicBezTo>
                      <a:pt x="640" y="379"/>
                      <a:pt x="604" y="584"/>
                      <a:pt x="598" y="658"/>
                    </a:cubicBezTo>
                    <a:cubicBezTo>
                      <a:pt x="592" y="766"/>
                      <a:pt x="528" y="797"/>
                      <a:pt x="507" y="691"/>
                    </a:cubicBezTo>
                    <a:cubicBezTo>
                      <a:pt x="495" y="276"/>
                      <a:pt x="255" y="360"/>
                      <a:pt x="147" y="354"/>
                    </a:cubicBezTo>
                    <a:cubicBezTo>
                      <a:pt x="0" y="350"/>
                      <a:pt x="18" y="294"/>
                      <a:pt x="84" y="249"/>
                    </a:cubicBezTo>
                    <a:cubicBezTo>
                      <a:pt x="147" y="204"/>
                      <a:pt x="339" y="108"/>
                      <a:pt x="423" y="96"/>
                    </a:cubicBezTo>
                    <a:cubicBezTo>
                      <a:pt x="477" y="81"/>
                      <a:pt x="585" y="0"/>
                      <a:pt x="600" y="216"/>
                    </a:cubicBezTo>
                    <a:close/>
                  </a:path>
                </a:pathLst>
              </a:custGeom>
              <a:noFill/>
              <a:ln w="12700" cmpd="sng">
                <a:solidFill>
                  <a:schemeClr val="tx2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>
                <a:lvl1pPr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1pPr>
                <a:lvl2pPr marL="37931725" indent="-37474525"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2pPr>
                <a:lvl3pPr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3pPr>
                <a:lvl4pPr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4pPr>
                <a:lvl5pPr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5pPr>
                <a:lvl6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6pPr>
                <a:lvl7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7pPr>
                <a:lvl8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8pPr>
                <a:lvl9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9pPr>
              </a:lstStyle>
              <a:p>
                <a:pPr eaLnBrk="1" hangingPunct="1"/>
                <a:endParaRPr lang="it-IT" altLang="it-IT" sz="3600"/>
              </a:p>
            </p:txBody>
          </p:sp>
          <p:sp>
            <p:nvSpPr>
              <p:cNvPr id="38" name="Freeform 22">
                <a:extLst>
                  <a:ext uri="{FF2B5EF4-FFF2-40B4-BE49-F238E27FC236}">
                    <a16:creationId xmlns:a16="http://schemas.microsoft.com/office/drawing/2014/main" id="{9F03D1E3-E026-A146-BE72-AA2EC18A1C00}"/>
                  </a:ext>
                </a:extLst>
              </p:cNvPr>
              <p:cNvSpPr>
                <a:spLocks/>
              </p:cNvSpPr>
              <p:nvPr userDrawn="1"/>
            </p:nvSpPr>
            <p:spPr bwMode="hidden">
              <a:xfrm>
                <a:off x="1821" y="1954"/>
                <a:ext cx="535" cy="645"/>
              </a:xfrm>
              <a:custGeom>
                <a:avLst/>
                <a:gdLst/>
                <a:ahLst/>
                <a:cxnLst>
                  <a:cxn ang="0">
                    <a:pos x="462" y="423"/>
                  </a:cxn>
                  <a:cxn ang="0">
                    <a:pos x="144" y="612"/>
                  </a:cxn>
                  <a:cxn ang="0">
                    <a:pos x="87" y="558"/>
                  </a:cxn>
                  <a:cxn ang="0">
                    <a:pos x="162" y="117"/>
                  </a:cxn>
                  <a:cxn ang="0">
                    <a:pos x="210" y="39"/>
                  </a:cxn>
                  <a:cxn ang="0">
                    <a:pos x="441" y="243"/>
                  </a:cxn>
                  <a:cxn ang="0">
                    <a:pos x="462" y="423"/>
                  </a:cxn>
                </a:cxnLst>
                <a:rect l="0" t="0" r="r" b="b"/>
                <a:pathLst>
                  <a:path w="535" h="645">
                    <a:moveTo>
                      <a:pt x="462" y="423"/>
                    </a:moveTo>
                    <a:cubicBezTo>
                      <a:pt x="345" y="546"/>
                      <a:pt x="198" y="582"/>
                      <a:pt x="144" y="612"/>
                    </a:cubicBezTo>
                    <a:cubicBezTo>
                      <a:pt x="60" y="645"/>
                      <a:pt x="0" y="630"/>
                      <a:pt x="87" y="558"/>
                    </a:cubicBezTo>
                    <a:cubicBezTo>
                      <a:pt x="261" y="438"/>
                      <a:pt x="378" y="387"/>
                      <a:pt x="162" y="117"/>
                    </a:cubicBezTo>
                    <a:cubicBezTo>
                      <a:pt x="74" y="0"/>
                      <a:pt x="166" y="1"/>
                      <a:pt x="210" y="39"/>
                    </a:cubicBezTo>
                    <a:cubicBezTo>
                      <a:pt x="245" y="70"/>
                      <a:pt x="401" y="171"/>
                      <a:pt x="441" y="243"/>
                    </a:cubicBezTo>
                    <a:cubicBezTo>
                      <a:pt x="480" y="300"/>
                      <a:pt x="535" y="341"/>
                      <a:pt x="462" y="423"/>
                    </a:cubicBezTo>
                    <a:close/>
                  </a:path>
                </a:pathLst>
              </a:custGeom>
              <a:noFill/>
              <a:ln w="12700" cmpd="sng">
                <a:solidFill>
                  <a:schemeClr val="tx2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>
                <a:lvl1pPr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1pPr>
                <a:lvl2pPr marL="37931725" indent="-37474525"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2pPr>
                <a:lvl3pPr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3pPr>
                <a:lvl4pPr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4pPr>
                <a:lvl5pPr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5pPr>
                <a:lvl6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6pPr>
                <a:lvl7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7pPr>
                <a:lvl8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8pPr>
                <a:lvl9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9pPr>
              </a:lstStyle>
              <a:p>
                <a:pPr eaLnBrk="1" hangingPunct="1"/>
                <a:endParaRPr lang="it-IT" altLang="it-IT" sz="3600"/>
              </a:p>
            </p:txBody>
          </p:sp>
          <p:sp>
            <p:nvSpPr>
              <p:cNvPr id="39" name="Freeform 23">
                <a:extLst>
                  <a:ext uri="{FF2B5EF4-FFF2-40B4-BE49-F238E27FC236}">
                    <a16:creationId xmlns:a16="http://schemas.microsoft.com/office/drawing/2014/main" id="{4494F108-05E0-414A-9CFF-799C659C8E3E}"/>
                  </a:ext>
                </a:extLst>
              </p:cNvPr>
              <p:cNvSpPr>
                <a:spLocks/>
              </p:cNvSpPr>
              <p:nvPr userDrawn="1"/>
            </p:nvSpPr>
            <p:spPr bwMode="hidden">
              <a:xfrm>
                <a:off x="1002" y="2055"/>
                <a:ext cx="687" cy="609"/>
              </a:xfrm>
              <a:custGeom>
                <a:avLst/>
                <a:gdLst/>
                <a:ahLst/>
                <a:cxnLst>
                  <a:cxn ang="0">
                    <a:pos x="144" y="45"/>
                  </a:cxn>
                  <a:cxn ang="0">
                    <a:pos x="546" y="9"/>
                  </a:cxn>
                  <a:cxn ang="0">
                    <a:pos x="582" y="99"/>
                  </a:cxn>
                  <a:cxn ang="0">
                    <a:pos x="123" y="462"/>
                  </a:cxn>
                  <a:cxn ang="0">
                    <a:pos x="27" y="438"/>
                  </a:cxn>
                  <a:cxn ang="0">
                    <a:pos x="12" y="210"/>
                  </a:cxn>
                  <a:cxn ang="0">
                    <a:pos x="144" y="45"/>
                  </a:cxn>
                </a:cxnLst>
                <a:rect l="0" t="0" r="r" b="b"/>
                <a:pathLst>
                  <a:path w="687" h="609">
                    <a:moveTo>
                      <a:pt x="144" y="45"/>
                    </a:moveTo>
                    <a:cubicBezTo>
                      <a:pt x="306" y="0"/>
                      <a:pt x="472" y="5"/>
                      <a:pt x="546" y="9"/>
                    </a:cubicBezTo>
                    <a:cubicBezTo>
                      <a:pt x="654" y="12"/>
                      <a:pt x="687" y="75"/>
                      <a:pt x="582" y="99"/>
                    </a:cubicBezTo>
                    <a:cubicBezTo>
                      <a:pt x="81" y="144"/>
                      <a:pt x="162" y="423"/>
                      <a:pt x="123" y="462"/>
                    </a:cubicBezTo>
                    <a:cubicBezTo>
                      <a:pt x="123" y="609"/>
                      <a:pt x="39" y="495"/>
                      <a:pt x="27" y="438"/>
                    </a:cubicBezTo>
                    <a:cubicBezTo>
                      <a:pt x="18" y="393"/>
                      <a:pt x="0" y="291"/>
                      <a:pt x="12" y="210"/>
                    </a:cubicBezTo>
                    <a:cubicBezTo>
                      <a:pt x="15" y="141"/>
                      <a:pt x="36" y="66"/>
                      <a:pt x="144" y="45"/>
                    </a:cubicBezTo>
                    <a:close/>
                  </a:path>
                </a:pathLst>
              </a:custGeom>
              <a:noFill/>
              <a:ln w="12700" cmpd="sng">
                <a:solidFill>
                  <a:schemeClr val="bg2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>
                <a:lvl1pPr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1pPr>
                <a:lvl2pPr marL="37931725" indent="-37474525"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2pPr>
                <a:lvl3pPr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3pPr>
                <a:lvl4pPr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4pPr>
                <a:lvl5pPr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5pPr>
                <a:lvl6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6pPr>
                <a:lvl7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7pPr>
                <a:lvl8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8pPr>
                <a:lvl9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9pPr>
              </a:lstStyle>
              <a:p>
                <a:pPr eaLnBrk="1" hangingPunct="1"/>
                <a:endParaRPr lang="it-IT" altLang="it-IT" sz="3600"/>
              </a:p>
            </p:txBody>
          </p:sp>
          <p:sp>
            <p:nvSpPr>
              <p:cNvPr id="40" name="Freeform 24">
                <a:extLst>
                  <a:ext uri="{FF2B5EF4-FFF2-40B4-BE49-F238E27FC236}">
                    <a16:creationId xmlns:a16="http://schemas.microsoft.com/office/drawing/2014/main" id="{AA64A850-BF86-9B4F-808A-E6CE2DE38137}"/>
                  </a:ext>
                </a:extLst>
              </p:cNvPr>
              <p:cNvSpPr>
                <a:spLocks/>
              </p:cNvSpPr>
              <p:nvPr userDrawn="1"/>
            </p:nvSpPr>
            <p:spPr bwMode="hidden">
              <a:xfrm rot="3318475">
                <a:off x="-73" y="2007"/>
                <a:ext cx="640" cy="797"/>
              </a:xfrm>
              <a:custGeom>
                <a:avLst/>
                <a:gdLst/>
                <a:ahLst/>
                <a:cxnLst>
                  <a:cxn ang="0">
                    <a:pos x="600" y="216"/>
                  </a:cxn>
                  <a:cxn ang="0">
                    <a:pos x="598" y="658"/>
                  </a:cxn>
                  <a:cxn ang="0">
                    <a:pos x="507" y="691"/>
                  </a:cxn>
                  <a:cxn ang="0">
                    <a:pos x="147" y="354"/>
                  </a:cxn>
                  <a:cxn ang="0">
                    <a:pos x="84" y="249"/>
                  </a:cxn>
                  <a:cxn ang="0">
                    <a:pos x="423" y="96"/>
                  </a:cxn>
                  <a:cxn ang="0">
                    <a:pos x="600" y="216"/>
                  </a:cxn>
                </a:cxnLst>
                <a:rect l="0" t="0" r="r" b="b"/>
                <a:pathLst>
                  <a:path w="640" h="797">
                    <a:moveTo>
                      <a:pt x="600" y="216"/>
                    </a:moveTo>
                    <a:cubicBezTo>
                      <a:pt x="640" y="379"/>
                      <a:pt x="604" y="584"/>
                      <a:pt x="598" y="658"/>
                    </a:cubicBezTo>
                    <a:cubicBezTo>
                      <a:pt x="592" y="766"/>
                      <a:pt x="528" y="797"/>
                      <a:pt x="507" y="691"/>
                    </a:cubicBezTo>
                    <a:cubicBezTo>
                      <a:pt x="495" y="276"/>
                      <a:pt x="255" y="360"/>
                      <a:pt x="147" y="354"/>
                    </a:cubicBezTo>
                    <a:cubicBezTo>
                      <a:pt x="0" y="350"/>
                      <a:pt x="18" y="294"/>
                      <a:pt x="84" y="249"/>
                    </a:cubicBezTo>
                    <a:cubicBezTo>
                      <a:pt x="147" y="204"/>
                      <a:pt x="339" y="108"/>
                      <a:pt x="423" y="96"/>
                    </a:cubicBezTo>
                    <a:cubicBezTo>
                      <a:pt x="477" y="81"/>
                      <a:pt x="585" y="0"/>
                      <a:pt x="600" y="216"/>
                    </a:cubicBezTo>
                    <a:close/>
                  </a:path>
                </a:pathLst>
              </a:custGeom>
              <a:noFill/>
              <a:ln w="12700" cmpd="sng">
                <a:solidFill>
                  <a:schemeClr val="bg2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>
                <a:lvl1pPr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1pPr>
                <a:lvl2pPr marL="37931725" indent="-37474525"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2pPr>
                <a:lvl3pPr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3pPr>
                <a:lvl4pPr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4pPr>
                <a:lvl5pPr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5pPr>
                <a:lvl6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6pPr>
                <a:lvl7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7pPr>
                <a:lvl8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8pPr>
                <a:lvl9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9pPr>
              </a:lstStyle>
              <a:p>
                <a:pPr eaLnBrk="1" hangingPunct="1"/>
                <a:endParaRPr lang="it-IT" altLang="it-IT" sz="3600"/>
              </a:p>
            </p:txBody>
          </p:sp>
          <p:sp>
            <p:nvSpPr>
              <p:cNvPr id="41" name="Freeform 25">
                <a:extLst>
                  <a:ext uri="{FF2B5EF4-FFF2-40B4-BE49-F238E27FC236}">
                    <a16:creationId xmlns:a16="http://schemas.microsoft.com/office/drawing/2014/main" id="{682CA4B2-0C42-5C43-885F-2A1E775644DA}"/>
                  </a:ext>
                </a:extLst>
              </p:cNvPr>
              <p:cNvSpPr>
                <a:spLocks/>
              </p:cNvSpPr>
              <p:nvPr userDrawn="1"/>
            </p:nvSpPr>
            <p:spPr bwMode="hidden">
              <a:xfrm rot="20976686" flipH="1">
                <a:off x="869" y="3374"/>
                <a:ext cx="535" cy="645"/>
              </a:xfrm>
              <a:custGeom>
                <a:avLst/>
                <a:gdLst/>
                <a:ahLst/>
                <a:cxnLst>
                  <a:cxn ang="0">
                    <a:pos x="462" y="423"/>
                  </a:cxn>
                  <a:cxn ang="0">
                    <a:pos x="144" y="612"/>
                  </a:cxn>
                  <a:cxn ang="0">
                    <a:pos x="87" y="558"/>
                  </a:cxn>
                  <a:cxn ang="0">
                    <a:pos x="162" y="117"/>
                  </a:cxn>
                  <a:cxn ang="0">
                    <a:pos x="210" y="39"/>
                  </a:cxn>
                  <a:cxn ang="0">
                    <a:pos x="441" y="243"/>
                  </a:cxn>
                  <a:cxn ang="0">
                    <a:pos x="462" y="423"/>
                  </a:cxn>
                </a:cxnLst>
                <a:rect l="0" t="0" r="r" b="b"/>
                <a:pathLst>
                  <a:path w="535" h="645">
                    <a:moveTo>
                      <a:pt x="462" y="423"/>
                    </a:moveTo>
                    <a:cubicBezTo>
                      <a:pt x="345" y="546"/>
                      <a:pt x="198" y="582"/>
                      <a:pt x="144" y="612"/>
                    </a:cubicBezTo>
                    <a:cubicBezTo>
                      <a:pt x="60" y="645"/>
                      <a:pt x="0" y="630"/>
                      <a:pt x="87" y="558"/>
                    </a:cubicBezTo>
                    <a:cubicBezTo>
                      <a:pt x="261" y="438"/>
                      <a:pt x="378" y="387"/>
                      <a:pt x="162" y="117"/>
                    </a:cubicBezTo>
                    <a:cubicBezTo>
                      <a:pt x="74" y="0"/>
                      <a:pt x="166" y="1"/>
                      <a:pt x="210" y="39"/>
                    </a:cubicBezTo>
                    <a:cubicBezTo>
                      <a:pt x="245" y="70"/>
                      <a:pt x="401" y="171"/>
                      <a:pt x="441" y="243"/>
                    </a:cubicBezTo>
                    <a:cubicBezTo>
                      <a:pt x="480" y="300"/>
                      <a:pt x="535" y="341"/>
                      <a:pt x="462" y="423"/>
                    </a:cubicBezTo>
                    <a:close/>
                  </a:path>
                </a:pathLst>
              </a:custGeom>
              <a:noFill/>
              <a:ln w="12700" cmpd="sng">
                <a:solidFill>
                  <a:schemeClr val="bg2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>
                <a:lvl1pPr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1pPr>
                <a:lvl2pPr marL="37931725" indent="-37474525"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2pPr>
                <a:lvl3pPr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3pPr>
                <a:lvl4pPr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4pPr>
                <a:lvl5pPr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5pPr>
                <a:lvl6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6pPr>
                <a:lvl7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7pPr>
                <a:lvl8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8pPr>
                <a:lvl9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9pPr>
              </a:lstStyle>
              <a:p>
                <a:pPr eaLnBrk="1" hangingPunct="1"/>
                <a:endParaRPr lang="it-IT" altLang="it-IT" sz="3600"/>
              </a:p>
            </p:txBody>
          </p:sp>
          <p:sp>
            <p:nvSpPr>
              <p:cNvPr id="42" name="Freeform 26">
                <a:extLst>
                  <a:ext uri="{FF2B5EF4-FFF2-40B4-BE49-F238E27FC236}">
                    <a16:creationId xmlns:a16="http://schemas.microsoft.com/office/drawing/2014/main" id="{878B7395-2CB6-D848-925B-B362C6B1EE66}"/>
                  </a:ext>
                </a:extLst>
              </p:cNvPr>
              <p:cNvSpPr>
                <a:spLocks/>
              </p:cNvSpPr>
              <p:nvPr userDrawn="1"/>
            </p:nvSpPr>
            <p:spPr bwMode="hidden">
              <a:xfrm>
                <a:off x="-14" y="2956"/>
                <a:ext cx="866" cy="795"/>
              </a:xfrm>
              <a:custGeom>
                <a:avLst/>
                <a:gdLst/>
                <a:ahLst/>
                <a:cxnLst>
                  <a:cxn ang="0">
                    <a:pos x="17" y="180"/>
                  </a:cxn>
                  <a:cxn ang="0">
                    <a:pos x="284" y="720"/>
                  </a:cxn>
                  <a:cxn ang="0">
                    <a:pos x="380" y="687"/>
                  </a:cxn>
                  <a:cxn ang="0">
                    <a:pos x="647" y="249"/>
                  </a:cxn>
                  <a:cxn ang="0">
                    <a:pos x="716" y="138"/>
                  </a:cxn>
                  <a:cxn ang="0">
                    <a:pos x="182" y="0"/>
                  </a:cxn>
                  <a:cxn ang="0">
                    <a:pos x="17" y="180"/>
                  </a:cxn>
                </a:cxnLst>
                <a:rect l="0" t="0" r="r" b="b"/>
                <a:pathLst>
                  <a:path w="866" h="795">
                    <a:moveTo>
                      <a:pt x="17" y="180"/>
                    </a:moveTo>
                    <a:cubicBezTo>
                      <a:pt x="49" y="413"/>
                      <a:pt x="206" y="636"/>
                      <a:pt x="284" y="720"/>
                    </a:cubicBezTo>
                    <a:cubicBezTo>
                      <a:pt x="359" y="795"/>
                      <a:pt x="422" y="771"/>
                      <a:pt x="380" y="687"/>
                    </a:cubicBezTo>
                    <a:cubicBezTo>
                      <a:pt x="284" y="378"/>
                      <a:pt x="197" y="183"/>
                      <a:pt x="647" y="249"/>
                    </a:cubicBezTo>
                    <a:cubicBezTo>
                      <a:pt x="866" y="276"/>
                      <a:pt x="791" y="175"/>
                      <a:pt x="716" y="138"/>
                    </a:cubicBezTo>
                    <a:cubicBezTo>
                      <a:pt x="575" y="63"/>
                      <a:pt x="317" y="6"/>
                      <a:pt x="182" y="0"/>
                    </a:cubicBezTo>
                    <a:cubicBezTo>
                      <a:pt x="95" y="0"/>
                      <a:pt x="0" y="32"/>
                      <a:pt x="17" y="180"/>
                    </a:cubicBezTo>
                    <a:close/>
                  </a:path>
                </a:pathLst>
              </a:custGeom>
              <a:noFill/>
              <a:ln w="12700" cmpd="sng">
                <a:solidFill>
                  <a:schemeClr val="bg2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>
                <a:lvl1pPr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1pPr>
                <a:lvl2pPr marL="37931725" indent="-37474525"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2pPr>
                <a:lvl3pPr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3pPr>
                <a:lvl4pPr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4pPr>
                <a:lvl5pPr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5pPr>
                <a:lvl6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6pPr>
                <a:lvl7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7pPr>
                <a:lvl8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8pPr>
                <a:lvl9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9pPr>
              </a:lstStyle>
              <a:p>
                <a:pPr eaLnBrk="1" hangingPunct="1"/>
                <a:endParaRPr lang="it-IT" altLang="it-IT" sz="3600"/>
              </a:p>
            </p:txBody>
          </p:sp>
          <p:sp>
            <p:nvSpPr>
              <p:cNvPr id="43" name="Freeform 27">
                <a:extLst>
                  <a:ext uri="{FF2B5EF4-FFF2-40B4-BE49-F238E27FC236}">
                    <a16:creationId xmlns:a16="http://schemas.microsoft.com/office/drawing/2014/main" id="{9B3175A7-0D3D-4847-8048-91BE6449D534}"/>
                  </a:ext>
                </a:extLst>
              </p:cNvPr>
              <p:cNvSpPr>
                <a:spLocks/>
              </p:cNvSpPr>
              <p:nvPr userDrawn="1"/>
            </p:nvSpPr>
            <p:spPr bwMode="hidden">
              <a:xfrm rot="16244410" flipH="1">
                <a:off x="1516" y="3727"/>
                <a:ext cx="535" cy="645"/>
              </a:xfrm>
              <a:custGeom>
                <a:avLst/>
                <a:gdLst/>
                <a:ahLst/>
                <a:cxnLst>
                  <a:cxn ang="0">
                    <a:pos x="462" y="423"/>
                  </a:cxn>
                  <a:cxn ang="0">
                    <a:pos x="144" y="612"/>
                  </a:cxn>
                  <a:cxn ang="0">
                    <a:pos x="87" y="558"/>
                  </a:cxn>
                  <a:cxn ang="0">
                    <a:pos x="162" y="117"/>
                  </a:cxn>
                  <a:cxn ang="0">
                    <a:pos x="210" y="39"/>
                  </a:cxn>
                  <a:cxn ang="0">
                    <a:pos x="441" y="243"/>
                  </a:cxn>
                  <a:cxn ang="0">
                    <a:pos x="462" y="423"/>
                  </a:cxn>
                </a:cxnLst>
                <a:rect l="0" t="0" r="r" b="b"/>
                <a:pathLst>
                  <a:path w="535" h="645">
                    <a:moveTo>
                      <a:pt x="462" y="423"/>
                    </a:moveTo>
                    <a:cubicBezTo>
                      <a:pt x="345" y="546"/>
                      <a:pt x="198" y="582"/>
                      <a:pt x="144" y="612"/>
                    </a:cubicBezTo>
                    <a:cubicBezTo>
                      <a:pt x="60" y="645"/>
                      <a:pt x="0" y="630"/>
                      <a:pt x="87" y="558"/>
                    </a:cubicBezTo>
                    <a:cubicBezTo>
                      <a:pt x="261" y="438"/>
                      <a:pt x="378" y="387"/>
                      <a:pt x="162" y="117"/>
                    </a:cubicBezTo>
                    <a:cubicBezTo>
                      <a:pt x="74" y="0"/>
                      <a:pt x="166" y="1"/>
                      <a:pt x="210" y="39"/>
                    </a:cubicBezTo>
                    <a:cubicBezTo>
                      <a:pt x="245" y="70"/>
                      <a:pt x="401" y="171"/>
                      <a:pt x="441" y="243"/>
                    </a:cubicBezTo>
                    <a:cubicBezTo>
                      <a:pt x="480" y="300"/>
                      <a:pt x="535" y="341"/>
                      <a:pt x="462" y="423"/>
                    </a:cubicBezTo>
                    <a:close/>
                  </a:path>
                </a:pathLst>
              </a:custGeom>
              <a:noFill/>
              <a:ln w="12700" cmpd="sng">
                <a:solidFill>
                  <a:schemeClr val="bg2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>
                <a:lvl1pPr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1pPr>
                <a:lvl2pPr marL="37931725" indent="-37474525"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2pPr>
                <a:lvl3pPr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3pPr>
                <a:lvl4pPr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4pPr>
                <a:lvl5pPr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5pPr>
                <a:lvl6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6pPr>
                <a:lvl7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7pPr>
                <a:lvl8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8pPr>
                <a:lvl9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9pPr>
              </a:lstStyle>
              <a:p>
                <a:pPr eaLnBrk="1" hangingPunct="1"/>
                <a:endParaRPr lang="it-IT" altLang="it-IT" sz="3600"/>
              </a:p>
            </p:txBody>
          </p:sp>
          <p:sp>
            <p:nvSpPr>
              <p:cNvPr id="44" name="Freeform 28">
                <a:extLst>
                  <a:ext uri="{FF2B5EF4-FFF2-40B4-BE49-F238E27FC236}">
                    <a16:creationId xmlns:a16="http://schemas.microsoft.com/office/drawing/2014/main" id="{E8F6E08A-D5E2-B149-882B-781DB3120C4E}"/>
                  </a:ext>
                </a:extLst>
              </p:cNvPr>
              <p:cNvSpPr>
                <a:spLocks/>
              </p:cNvSpPr>
              <p:nvPr userDrawn="1"/>
            </p:nvSpPr>
            <p:spPr bwMode="hidden">
              <a:xfrm rot="5508134">
                <a:off x="-25" y="3520"/>
                <a:ext cx="802" cy="706"/>
              </a:xfrm>
              <a:custGeom>
                <a:avLst/>
                <a:gdLst/>
                <a:ahLst/>
                <a:cxnLst>
                  <a:cxn ang="0">
                    <a:pos x="742" y="110"/>
                  </a:cxn>
                  <a:cxn ang="0">
                    <a:pos x="958" y="572"/>
                  </a:cxn>
                  <a:cxn ang="0">
                    <a:pos x="847" y="638"/>
                  </a:cxn>
                  <a:cxn ang="0">
                    <a:pos x="202" y="269"/>
                  </a:cxn>
                  <a:cxn ang="0">
                    <a:pos x="163" y="173"/>
                  </a:cxn>
                  <a:cxn ang="0">
                    <a:pos x="481" y="35"/>
                  </a:cxn>
                  <a:cxn ang="0">
                    <a:pos x="742" y="110"/>
                  </a:cxn>
                </a:cxnLst>
                <a:rect l="0" t="0" r="r" b="b"/>
                <a:pathLst>
                  <a:path w="987" h="743">
                    <a:moveTo>
                      <a:pt x="742" y="110"/>
                    </a:moveTo>
                    <a:cubicBezTo>
                      <a:pt x="853" y="270"/>
                      <a:pt x="941" y="491"/>
                      <a:pt x="958" y="572"/>
                    </a:cubicBezTo>
                    <a:cubicBezTo>
                      <a:pt x="987" y="692"/>
                      <a:pt x="912" y="743"/>
                      <a:pt x="847" y="638"/>
                    </a:cubicBezTo>
                    <a:cubicBezTo>
                      <a:pt x="523" y="89"/>
                      <a:pt x="364" y="254"/>
                      <a:pt x="202" y="269"/>
                    </a:cubicBezTo>
                    <a:cubicBezTo>
                      <a:pt x="0" y="325"/>
                      <a:pt x="89" y="207"/>
                      <a:pt x="163" y="173"/>
                    </a:cubicBezTo>
                    <a:cubicBezTo>
                      <a:pt x="222" y="145"/>
                      <a:pt x="366" y="53"/>
                      <a:pt x="481" y="35"/>
                    </a:cubicBezTo>
                    <a:cubicBezTo>
                      <a:pt x="576" y="12"/>
                      <a:pt x="680" y="0"/>
                      <a:pt x="742" y="110"/>
                    </a:cubicBezTo>
                    <a:close/>
                  </a:path>
                </a:pathLst>
              </a:custGeom>
              <a:noFill/>
              <a:ln w="12700" cmpd="sng">
                <a:solidFill>
                  <a:schemeClr val="accent2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>
                <a:lvl1pPr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1pPr>
                <a:lvl2pPr marL="37931725" indent="-37474525"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2pPr>
                <a:lvl3pPr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3pPr>
                <a:lvl4pPr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4pPr>
                <a:lvl5pPr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5pPr>
                <a:lvl6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6pPr>
                <a:lvl7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7pPr>
                <a:lvl8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8pPr>
                <a:lvl9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9pPr>
              </a:lstStyle>
              <a:p>
                <a:pPr eaLnBrk="1" hangingPunct="1"/>
                <a:endParaRPr lang="it-IT" altLang="it-IT" sz="3600"/>
              </a:p>
            </p:txBody>
          </p:sp>
          <p:sp>
            <p:nvSpPr>
              <p:cNvPr id="45" name="Freeform 29">
                <a:extLst>
                  <a:ext uri="{FF2B5EF4-FFF2-40B4-BE49-F238E27FC236}">
                    <a16:creationId xmlns:a16="http://schemas.microsoft.com/office/drawing/2014/main" id="{3C60283A-7496-5F41-945A-4BA740A29BBD}"/>
                  </a:ext>
                </a:extLst>
              </p:cNvPr>
              <p:cNvSpPr>
                <a:spLocks/>
              </p:cNvSpPr>
              <p:nvPr userDrawn="1"/>
            </p:nvSpPr>
            <p:spPr bwMode="hidden">
              <a:xfrm rot="6284068">
                <a:off x="1169" y="2903"/>
                <a:ext cx="640" cy="797"/>
              </a:xfrm>
              <a:custGeom>
                <a:avLst/>
                <a:gdLst/>
                <a:ahLst/>
                <a:cxnLst>
                  <a:cxn ang="0">
                    <a:pos x="600" y="216"/>
                  </a:cxn>
                  <a:cxn ang="0">
                    <a:pos x="598" y="658"/>
                  </a:cxn>
                  <a:cxn ang="0">
                    <a:pos x="507" y="691"/>
                  </a:cxn>
                  <a:cxn ang="0">
                    <a:pos x="147" y="354"/>
                  </a:cxn>
                  <a:cxn ang="0">
                    <a:pos x="84" y="249"/>
                  </a:cxn>
                  <a:cxn ang="0">
                    <a:pos x="423" y="96"/>
                  </a:cxn>
                  <a:cxn ang="0">
                    <a:pos x="600" y="216"/>
                  </a:cxn>
                </a:cxnLst>
                <a:rect l="0" t="0" r="r" b="b"/>
                <a:pathLst>
                  <a:path w="640" h="797">
                    <a:moveTo>
                      <a:pt x="600" y="216"/>
                    </a:moveTo>
                    <a:cubicBezTo>
                      <a:pt x="640" y="379"/>
                      <a:pt x="604" y="584"/>
                      <a:pt x="598" y="658"/>
                    </a:cubicBezTo>
                    <a:cubicBezTo>
                      <a:pt x="592" y="766"/>
                      <a:pt x="528" y="797"/>
                      <a:pt x="507" y="691"/>
                    </a:cubicBezTo>
                    <a:cubicBezTo>
                      <a:pt x="495" y="276"/>
                      <a:pt x="255" y="360"/>
                      <a:pt x="147" y="354"/>
                    </a:cubicBezTo>
                    <a:cubicBezTo>
                      <a:pt x="0" y="350"/>
                      <a:pt x="18" y="294"/>
                      <a:pt x="84" y="249"/>
                    </a:cubicBezTo>
                    <a:cubicBezTo>
                      <a:pt x="147" y="204"/>
                      <a:pt x="339" y="108"/>
                      <a:pt x="423" y="96"/>
                    </a:cubicBezTo>
                    <a:cubicBezTo>
                      <a:pt x="477" y="81"/>
                      <a:pt x="585" y="0"/>
                      <a:pt x="600" y="216"/>
                    </a:cubicBezTo>
                    <a:close/>
                  </a:path>
                </a:pathLst>
              </a:custGeom>
              <a:noFill/>
              <a:ln w="12700" cmpd="sng">
                <a:solidFill>
                  <a:schemeClr val="accent2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>
                <a:lvl1pPr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1pPr>
                <a:lvl2pPr marL="37931725" indent="-37474525"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2pPr>
                <a:lvl3pPr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3pPr>
                <a:lvl4pPr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4pPr>
                <a:lvl5pPr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5pPr>
                <a:lvl6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6pPr>
                <a:lvl7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7pPr>
                <a:lvl8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8pPr>
                <a:lvl9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9pPr>
              </a:lstStyle>
              <a:p>
                <a:pPr eaLnBrk="1" hangingPunct="1"/>
                <a:endParaRPr lang="it-IT" altLang="it-IT" sz="3600"/>
              </a:p>
            </p:txBody>
          </p:sp>
          <p:sp>
            <p:nvSpPr>
              <p:cNvPr id="46" name="Freeform 30">
                <a:extLst>
                  <a:ext uri="{FF2B5EF4-FFF2-40B4-BE49-F238E27FC236}">
                    <a16:creationId xmlns:a16="http://schemas.microsoft.com/office/drawing/2014/main" id="{686D7A7C-D662-EA47-8593-15ED59E8CB5F}"/>
                  </a:ext>
                </a:extLst>
              </p:cNvPr>
              <p:cNvSpPr>
                <a:spLocks/>
              </p:cNvSpPr>
              <p:nvPr userDrawn="1"/>
            </p:nvSpPr>
            <p:spPr bwMode="hidden">
              <a:xfrm rot="19272242" flipV="1">
                <a:off x="945" y="2040"/>
                <a:ext cx="640" cy="797"/>
              </a:xfrm>
              <a:custGeom>
                <a:avLst/>
                <a:gdLst/>
                <a:ahLst/>
                <a:cxnLst>
                  <a:cxn ang="0">
                    <a:pos x="600" y="216"/>
                  </a:cxn>
                  <a:cxn ang="0">
                    <a:pos x="598" y="658"/>
                  </a:cxn>
                  <a:cxn ang="0">
                    <a:pos x="507" y="691"/>
                  </a:cxn>
                  <a:cxn ang="0">
                    <a:pos x="147" y="354"/>
                  </a:cxn>
                  <a:cxn ang="0">
                    <a:pos x="84" y="249"/>
                  </a:cxn>
                  <a:cxn ang="0">
                    <a:pos x="423" y="96"/>
                  </a:cxn>
                  <a:cxn ang="0">
                    <a:pos x="600" y="216"/>
                  </a:cxn>
                </a:cxnLst>
                <a:rect l="0" t="0" r="r" b="b"/>
                <a:pathLst>
                  <a:path w="640" h="797">
                    <a:moveTo>
                      <a:pt x="600" y="216"/>
                    </a:moveTo>
                    <a:cubicBezTo>
                      <a:pt x="640" y="379"/>
                      <a:pt x="604" y="584"/>
                      <a:pt x="598" y="658"/>
                    </a:cubicBezTo>
                    <a:cubicBezTo>
                      <a:pt x="592" y="766"/>
                      <a:pt x="528" y="797"/>
                      <a:pt x="507" y="691"/>
                    </a:cubicBezTo>
                    <a:cubicBezTo>
                      <a:pt x="495" y="276"/>
                      <a:pt x="255" y="360"/>
                      <a:pt x="147" y="354"/>
                    </a:cubicBezTo>
                    <a:cubicBezTo>
                      <a:pt x="0" y="350"/>
                      <a:pt x="18" y="294"/>
                      <a:pt x="84" y="249"/>
                    </a:cubicBezTo>
                    <a:cubicBezTo>
                      <a:pt x="147" y="204"/>
                      <a:pt x="339" y="108"/>
                      <a:pt x="423" y="96"/>
                    </a:cubicBezTo>
                    <a:cubicBezTo>
                      <a:pt x="477" y="81"/>
                      <a:pt x="585" y="0"/>
                      <a:pt x="600" y="216"/>
                    </a:cubicBezTo>
                    <a:close/>
                  </a:path>
                </a:pathLst>
              </a:custGeom>
              <a:noFill/>
              <a:ln w="12700" cmpd="sng">
                <a:solidFill>
                  <a:schemeClr val="accent2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>
                <a:lvl1pPr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1pPr>
                <a:lvl2pPr marL="37931725" indent="-37474525"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2pPr>
                <a:lvl3pPr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3pPr>
                <a:lvl4pPr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4pPr>
                <a:lvl5pPr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5pPr>
                <a:lvl6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6pPr>
                <a:lvl7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7pPr>
                <a:lvl8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8pPr>
                <a:lvl9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9pPr>
              </a:lstStyle>
              <a:p>
                <a:pPr eaLnBrk="1" hangingPunct="1"/>
                <a:endParaRPr lang="it-IT" altLang="it-IT" sz="3600"/>
              </a:p>
            </p:txBody>
          </p:sp>
          <p:sp>
            <p:nvSpPr>
              <p:cNvPr id="47" name="Freeform 31">
                <a:extLst>
                  <a:ext uri="{FF2B5EF4-FFF2-40B4-BE49-F238E27FC236}">
                    <a16:creationId xmlns:a16="http://schemas.microsoft.com/office/drawing/2014/main" id="{52A01A50-F70C-AF4A-A62F-D7B2CAAE29C7}"/>
                  </a:ext>
                </a:extLst>
              </p:cNvPr>
              <p:cNvSpPr>
                <a:spLocks/>
              </p:cNvSpPr>
              <p:nvPr userDrawn="1"/>
            </p:nvSpPr>
            <p:spPr bwMode="hidden">
              <a:xfrm rot="563450" flipH="1">
                <a:off x="501" y="2218"/>
                <a:ext cx="535" cy="645"/>
              </a:xfrm>
              <a:custGeom>
                <a:avLst/>
                <a:gdLst/>
                <a:ahLst/>
                <a:cxnLst>
                  <a:cxn ang="0">
                    <a:pos x="462" y="423"/>
                  </a:cxn>
                  <a:cxn ang="0">
                    <a:pos x="144" y="612"/>
                  </a:cxn>
                  <a:cxn ang="0">
                    <a:pos x="87" y="558"/>
                  </a:cxn>
                  <a:cxn ang="0">
                    <a:pos x="162" y="117"/>
                  </a:cxn>
                  <a:cxn ang="0">
                    <a:pos x="210" y="39"/>
                  </a:cxn>
                  <a:cxn ang="0">
                    <a:pos x="441" y="243"/>
                  </a:cxn>
                  <a:cxn ang="0">
                    <a:pos x="462" y="423"/>
                  </a:cxn>
                </a:cxnLst>
                <a:rect l="0" t="0" r="r" b="b"/>
                <a:pathLst>
                  <a:path w="535" h="645">
                    <a:moveTo>
                      <a:pt x="462" y="423"/>
                    </a:moveTo>
                    <a:cubicBezTo>
                      <a:pt x="345" y="546"/>
                      <a:pt x="198" y="582"/>
                      <a:pt x="144" y="612"/>
                    </a:cubicBezTo>
                    <a:cubicBezTo>
                      <a:pt x="60" y="645"/>
                      <a:pt x="0" y="630"/>
                      <a:pt x="87" y="558"/>
                    </a:cubicBezTo>
                    <a:cubicBezTo>
                      <a:pt x="261" y="438"/>
                      <a:pt x="378" y="387"/>
                      <a:pt x="162" y="117"/>
                    </a:cubicBezTo>
                    <a:cubicBezTo>
                      <a:pt x="74" y="0"/>
                      <a:pt x="166" y="1"/>
                      <a:pt x="210" y="39"/>
                    </a:cubicBezTo>
                    <a:cubicBezTo>
                      <a:pt x="245" y="70"/>
                      <a:pt x="401" y="171"/>
                      <a:pt x="441" y="243"/>
                    </a:cubicBezTo>
                    <a:cubicBezTo>
                      <a:pt x="480" y="300"/>
                      <a:pt x="535" y="341"/>
                      <a:pt x="462" y="423"/>
                    </a:cubicBezTo>
                    <a:close/>
                  </a:path>
                </a:pathLst>
              </a:custGeom>
              <a:noFill/>
              <a:ln w="12700" cmpd="sng">
                <a:solidFill>
                  <a:schemeClr val="accent2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>
                <a:lvl1pPr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1pPr>
                <a:lvl2pPr marL="37931725" indent="-37474525"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2pPr>
                <a:lvl3pPr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3pPr>
                <a:lvl4pPr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4pPr>
                <a:lvl5pPr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5pPr>
                <a:lvl6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6pPr>
                <a:lvl7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7pPr>
                <a:lvl8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8pPr>
                <a:lvl9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9pPr>
              </a:lstStyle>
              <a:p>
                <a:pPr eaLnBrk="1" hangingPunct="1"/>
                <a:endParaRPr lang="it-IT" altLang="it-IT" sz="3600"/>
              </a:p>
            </p:txBody>
          </p:sp>
          <p:sp>
            <p:nvSpPr>
              <p:cNvPr id="48" name="Freeform 32">
                <a:extLst>
                  <a:ext uri="{FF2B5EF4-FFF2-40B4-BE49-F238E27FC236}">
                    <a16:creationId xmlns:a16="http://schemas.microsoft.com/office/drawing/2014/main" id="{DF193893-77A0-7D46-B947-676C2DF39681}"/>
                  </a:ext>
                </a:extLst>
              </p:cNvPr>
              <p:cNvSpPr>
                <a:spLocks/>
              </p:cNvSpPr>
              <p:nvPr userDrawn="1"/>
            </p:nvSpPr>
            <p:spPr bwMode="hidden">
              <a:xfrm>
                <a:off x="1210" y="870"/>
                <a:ext cx="687" cy="609"/>
              </a:xfrm>
              <a:custGeom>
                <a:avLst/>
                <a:gdLst/>
                <a:ahLst/>
                <a:cxnLst>
                  <a:cxn ang="0">
                    <a:pos x="144" y="45"/>
                  </a:cxn>
                  <a:cxn ang="0">
                    <a:pos x="546" y="9"/>
                  </a:cxn>
                  <a:cxn ang="0">
                    <a:pos x="582" y="99"/>
                  </a:cxn>
                  <a:cxn ang="0">
                    <a:pos x="123" y="462"/>
                  </a:cxn>
                  <a:cxn ang="0">
                    <a:pos x="27" y="438"/>
                  </a:cxn>
                  <a:cxn ang="0">
                    <a:pos x="12" y="210"/>
                  </a:cxn>
                  <a:cxn ang="0">
                    <a:pos x="144" y="45"/>
                  </a:cxn>
                </a:cxnLst>
                <a:rect l="0" t="0" r="r" b="b"/>
                <a:pathLst>
                  <a:path w="687" h="609">
                    <a:moveTo>
                      <a:pt x="144" y="45"/>
                    </a:moveTo>
                    <a:cubicBezTo>
                      <a:pt x="306" y="0"/>
                      <a:pt x="472" y="5"/>
                      <a:pt x="546" y="9"/>
                    </a:cubicBezTo>
                    <a:cubicBezTo>
                      <a:pt x="654" y="12"/>
                      <a:pt x="687" y="75"/>
                      <a:pt x="582" y="99"/>
                    </a:cubicBezTo>
                    <a:cubicBezTo>
                      <a:pt x="81" y="144"/>
                      <a:pt x="162" y="423"/>
                      <a:pt x="123" y="462"/>
                    </a:cubicBezTo>
                    <a:cubicBezTo>
                      <a:pt x="123" y="609"/>
                      <a:pt x="39" y="495"/>
                      <a:pt x="27" y="438"/>
                    </a:cubicBezTo>
                    <a:cubicBezTo>
                      <a:pt x="18" y="393"/>
                      <a:pt x="0" y="291"/>
                      <a:pt x="12" y="210"/>
                    </a:cubicBezTo>
                    <a:cubicBezTo>
                      <a:pt x="15" y="141"/>
                      <a:pt x="36" y="66"/>
                      <a:pt x="144" y="45"/>
                    </a:cubicBezTo>
                    <a:close/>
                  </a:path>
                </a:pathLst>
              </a:custGeom>
              <a:noFill/>
              <a:ln w="12700" cmpd="sng">
                <a:solidFill>
                  <a:schemeClr val="tx2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>
                <a:lvl1pPr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1pPr>
                <a:lvl2pPr marL="37931725" indent="-37474525"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2pPr>
                <a:lvl3pPr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3pPr>
                <a:lvl4pPr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4pPr>
                <a:lvl5pPr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5pPr>
                <a:lvl6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6pPr>
                <a:lvl7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7pPr>
                <a:lvl8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8pPr>
                <a:lvl9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9pPr>
              </a:lstStyle>
              <a:p>
                <a:pPr eaLnBrk="1" hangingPunct="1"/>
                <a:endParaRPr lang="it-IT" altLang="it-IT" sz="3600"/>
              </a:p>
            </p:txBody>
          </p:sp>
          <p:sp>
            <p:nvSpPr>
              <p:cNvPr id="49" name="Freeform 33">
                <a:extLst>
                  <a:ext uri="{FF2B5EF4-FFF2-40B4-BE49-F238E27FC236}">
                    <a16:creationId xmlns:a16="http://schemas.microsoft.com/office/drawing/2014/main" id="{BD908DA9-08D5-5B48-ABE5-27A76BE0ABFB}"/>
                  </a:ext>
                </a:extLst>
              </p:cNvPr>
              <p:cNvSpPr>
                <a:spLocks/>
              </p:cNvSpPr>
              <p:nvPr userDrawn="1"/>
            </p:nvSpPr>
            <p:spPr bwMode="hidden">
              <a:xfrm>
                <a:off x="96" y="466"/>
                <a:ext cx="987" cy="743"/>
              </a:xfrm>
              <a:custGeom>
                <a:avLst/>
                <a:gdLst/>
                <a:ahLst/>
                <a:cxnLst>
                  <a:cxn ang="0">
                    <a:pos x="742" y="110"/>
                  </a:cxn>
                  <a:cxn ang="0">
                    <a:pos x="958" y="572"/>
                  </a:cxn>
                  <a:cxn ang="0">
                    <a:pos x="847" y="638"/>
                  </a:cxn>
                  <a:cxn ang="0">
                    <a:pos x="202" y="269"/>
                  </a:cxn>
                  <a:cxn ang="0">
                    <a:pos x="163" y="173"/>
                  </a:cxn>
                  <a:cxn ang="0">
                    <a:pos x="481" y="35"/>
                  </a:cxn>
                  <a:cxn ang="0">
                    <a:pos x="742" y="110"/>
                  </a:cxn>
                </a:cxnLst>
                <a:rect l="0" t="0" r="r" b="b"/>
                <a:pathLst>
                  <a:path w="987" h="743">
                    <a:moveTo>
                      <a:pt x="742" y="110"/>
                    </a:moveTo>
                    <a:cubicBezTo>
                      <a:pt x="853" y="270"/>
                      <a:pt x="941" y="491"/>
                      <a:pt x="958" y="572"/>
                    </a:cubicBezTo>
                    <a:cubicBezTo>
                      <a:pt x="987" y="692"/>
                      <a:pt x="912" y="743"/>
                      <a:pt x="847" y="638"/>
                    </a:cubicBezTo>
                    <a:cubicBezTo>
                      <a:pt x="523" y="89"/>
                      <a:pt x="364" y="254"/>
                      <a:pt x="202" y="269"/>
                    </a:cubicBezTo>
                    <a:cubicBezTo>
                      <a:pt x="0" y="325"/>
                      <a:pt x="89" y="207"/>
                      <a:pt x="163" y="173"/>
                    </a:cubicBezTo>
                    <a:cubicBezTo>
                      <a:pt x="222" y="145"/>
                      <a:pt x="366" y="53"/>
                      <a:pt x="481" y="35"/>
                    </a:cubicBezTo>
                    <a:cubicBezTo>
                      <a:pt x="576" y="12"/>
                      <a:pt x="680" y="0"/>
                      <a:pt x="742" y="110"/>
                    </a:cubicBezTo>
                    <a:close/>
                  </a:path>
                </a:pathLst>
              </a:custGeom>
              <a:noFill/>
              <a:ln w="12700" cmpd="sng">
                <a:solidFill>
                  <a:schemeClr val="tx2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>
                <a:lvl1pPr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1pPr>
                <a:lvl2pPr marL="37931725" indent="-37474525"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2pPr>
                <a:lvl3pPr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3pPr>
                <a:lvl4pPr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4pPr>
                <a:lvl5pPr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5pPr>
                <a:lvl6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6pPr>
                <a:lvl7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7pPr>
                <a:lvl8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8pPr>
                <a:lvl9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9pPr>
              </a:lstStyle>
              <a:p>
                <a:pPr eaLnBrk="1" hangingPunct="1"/>
                <a:endParaRPr lang="it-IT" altLang="it-IT" sz="3600"/>
              </a:p>
            </p:txBody>
          </p:sp>
          <p:sp>
            <p:nvSpPr>
              <p:cNvPr id="50" name="Freeform 34">
                <a:extLst>
                  <a:ext uri="{FF2B5EF4-FFF2-40B4-BE49-F238E27FC236}">
                    <a16:creationId xmlns:a16="http://schemas.microsoft.com/office/drawing/2014/main" id="{E5EB82A6-90F9-B54D-B5DD-31BD0B09983E}"/>
                  </a:ext>
                </a:extLst>
              </p:cNvPr>
              <p:cNvSpPr>
                <a:spLocks/>
              </p:cNvSpPr>
              <p:nvPr userDrawn="1"/>
            </p:nvSpPr>
            <p:spPr bwMode="hidden">
              <a:xfrm>
                <a:off x="-20" y="1119"/>
                <a:ext cx="650" cy="648"/>
              </a:xfrm>
              <a:custGeom>
                <a:avLst/>
                <a:gdLst/>
                <a:ahLst/>
                <a:cxnLst>
                  <a:cxn ang="0">
                    <a:pos x="468" y="114"/>
                  </a:cxn>
                  <a:cxn ang="0">
                    <a:pos x="621" y="453"/>
                  </a:cxn>
                  <a:cxn ang="0">
                    <a:pos x="522" y="495"/>
                  </a:cxn>
                  <a:cxn ang="0">
                    <a:pos x="105" y="519"/>
                  </a:cxn>
                  <a:cxn ang="0">
                    <a:pos x="30" y="450"/>
                  </a:cxn>
                  <a:cxn ang="0">
                    <a:pos x="231" y="84"/>
                  </a:cxn>
                  <a:cxn ang="0">
                    <a:pos x="468" y="114"/>
                  </a:cxn>
                </a:cxnLst>
                <a:rect l="0" t="0" r="r" b="b"/>
                <a:pathLst>
                  <a:path w="650" h="648">
                    <a:moveTo>
                      <a:pt x="468" y="114"/>
                    </a:moveTo>
                    <a:cubicBezTo>
                      <a:pt x="579" y="274"/>
                      <a:pt x="604" y="372"/>
                      <a:pt x="621" y="453"/>
                    </a:cubicBezTo>
                    <a:cubicBezTo>
                      <a:pt x="650" y="573"/>
                      <a:pt x="587" y="600"/>
                      <a:pt x="522" y="495"/>
                    </a:cubicBezTo>
                    <a:cubicBezTo>
                      <a:pt x="330" y="99"/>
                      <a:pt x="171" y="417"/>
                      <a:pt x="105" y="519"/>
                    </a:cubicBezTo>
                    <a:cubicBezTo>
                      <a:pt x="51" y="648"/>
                      <a:pt x="0" y="525"/>
                      <a:pt x="30" y="450"/>
                    </a:cubicBezTo>
                    <a:cubicBezTo>
                      <a:pt x="39" y="381"/>
                      <a:pt x="132" y="180"/>
                      <a:pt x="231" y="84"/>
                    </a:cubicBezTo>
                    <a:cubicBezTo>
                      <a:pt x="321" y="0"/>
                      <a:pt x="406" y="4"/>
                      <a:pt x="468" y="114"/>
                    </a:cubicBezTo>
                    <a:close/>
                  </a:path>
                </a:pathLst>
              </a:custGeom>
              <a:noFill/>
              <a:ln w="12700" cmpd="sng">
                <a:solidFill>
                  <a:schemeClr val="tx2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>
                <a:lvl1pPr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1pPr>
                <a:lvl2pPr marL="37931725" indent="-37474525"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2pPr>
                <a:lvl3pPr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3pPr>
                <a:lvl4pPr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4pPr>
                <a:lvl5pPr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5pPr>
                <a:lvl6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6pPr>
                <a:lvl7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7pPr>
                <a:lvl8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8pPr>
                <a:lvl9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9pPr>
              </a:lstStyle>
              <a:p>
                <a:pPr eaLnBrk="1" hangingPunct="1"/>
                <a:endParaRPr lang="it-IT" altLang="it-IT" sz="3600"/>
              </a:p>
            </p:txBody>
          </p:sp>
          <p:sp>
            <p:nvSpPr>
              <p:cNvPr id="51" name="Freeform 35">
                <a:extLst>
                  <a:ext uri="{FF2B5EF4-FFF2-40B4-BE49-F238E27FC236}">
                    <a16:creationId xmlns:a16="http://schemas.microsoft.com/office/drawing/2014/main" id="{AD18C7CE-2657-FB45-A03F-3368138D3566}"/>
                  </a:ext>
                </a:extLst>
              </p:cNvPr>
              <p:cNvSpPr>
                <a:spLocks/>
              </p:cNvSpPr>
              <p:nvPr userDrawn="1"/>
            </p:nvSpPr>
            <p:spPr bwMode="hidden">
              <a:xfrm>
                <a:off x="721" y="1630"/>
                <a:ext cx="640" cy="797"/>
              </a:xfrm>
              <a:custGeom>
                <a:avLst/>
                <a:gdLst/>
                <a:ahLst/>
                <a:cxnLst>
                  <a:cxn ang="0">
                    <a:pos x="600" y="216"/>
                  </a:cxn>
                  <a:cxn ang="0">
                    <a:pos x="598" y="658"/>
                  </a:cxn>
                  <a:cxn ang="0">
                    <a:pos x="507" y="691"/>
                  </a:cxn>
                  <a:cxn ang="0">
                    <a:pos x="147" y="354"/>
                  </a:cxn>
                  <a:cxn ang="0">
                    <a:pos x="84" y="249"/>
                  </a:cxn>
                  <a:cxn ang="0">
                    <a:pos x="423" y="96"/>
                  </a:cxn>
                  <a:cxn ang="0">
                    <a:pos x="600" y="216"/>
                  </a:cxn>
                </a:cxnLst>
                <a:rect l="0" t="0" r="r" b="b"/>
                <a:pathLst>
                  <a:path w="640" h="797">
                    <a:moveTo>
                      <a:pt x="600" y="216"/>
                    </a:moveTo>
                    <a:cubicBezTo>
                      <a:pt x="640" y="379"/>
                      <a:pt x="604" y="584"/>
                      <a:pt x="598" y="658"/>
                    </a:cubicBezTo>
                    <a:cubicBezTo>
                      <a:pt x="592" y="766"/>
                      <a:pt x="528" y="797"/>
                      <a:pt x="507" y="691"/>
                    </a:cubicBezTo>
                    <a:cubicBezTo>
                      <a:pt x="495" y="276"/>
                      <a:pt x="255" y="360"/>
                      <a:pt x="147" y="354"/>
                    </a:cubicBezTo>
                    <a:cubicBezTo>
                      <a:pt x="0" y="350"/>
                      <a:pt x="18" y="294"/>
                      <a:pt x="84" y="249"/>
                    </a:cubicBezTo>
                    <a:cubicBezTo>
                      <a:pt x="147" y="204"/>
                      <a:pt x="339" y="108"/>
                      <a:pt x="423" y="96"/>
                    </a:cubicBezTo>
                    <a:cubicBezTo>
                      <a:pt x="477" y="81"/>
                      <a:pt x="585" y="0"/>
                      <a:pt x="600" y="216"/>
                    </a:cubicBezTo>
                    <a:close/>
                  </a:path>
                </a:pathLst>
              </a:custGeom>
              <a:noFill/>
              <a:ln w="12700" cmpd="sng">
                <a:solidFill>
                  <a:schemeClr val="tx2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>
                <a:lvl1pPr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1pPr>
                <a:lvl2pPr marL="37931725" indent="-37474525"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2pPr>
                <a:lvl3pPr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3pPr>
                <a:lvl4pPr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4pPr>
                <a:lvl5pPr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5pPr>
                <a:lvl6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6pPr>
                <a:lvl7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7pPr>
                <a:lvl8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8pPr>
                <a:lvl9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9pPr>
              </a:lstStyle>
              <a:p>
                <a:pPr eaLnBrk="1" hangingPunct="1"/>
                <a:endParaRPr lang="it-IT" altLang="it-IT" sz="3600"/>
              </a:p>
            </p:txBody>
          </p:sp>
          <p:sp>
            <p:nvSpPr>
              <p:cNvPr id="52" name="Freeform 36">
                <a:extLst>
                  <a:ext uri="{FF2B5EF4-FFF2-40B4-BE49-F238E27FC236}">
                    <a16:creationId xmlns:a16="http://schemas.microsoft.com/office/drawing/2014/main" id="{A782F182-EC23-964A-8FAB-C297705AE9EC}"/>
                  </a:ext>
                </a:extLst>
              </p:cNvPr>
              <p:cNvSpPr>
                <a:spLocks/>
              </p:cNvSpPr>
              <p:nvPr userDrawn="1"/>
            </p:nvSpPr>
            <p:spPr bwMode="hidden">
              <a:xfrm>
                <a:off x="1804" y="-2"/>
                <a:ext cx="535" cy="645"/>
              </a:xfrm>
              <a:custGeom>
                <a:avLst/>
                <a:gdLst/>
                <a:ahLst/>
                <a:cxnLst>
                  <a:cxn ang="0">
                    <a:pos x="462" y="423"/>
                  </a:cxn>
                  <a:cxn ang="0">
                    <a:pos x="144" y="612"/>
                  </a:cxn>
                  <a:cxn ang="0">
                    <a:pos x="87" y="558"/>
                  </a:cxn>
                  <a:cxn ang="0">
                    <a:pos x="162" y="117"/>
                  </a:cxn>
                  <a:cxn ang="0">
                    <a:pos x="210" y="39"/>
                  </a:cxn>
                  <a:cxn ang="0">
                    <a:pos x="441" y="243"/>
                  </a:cxn>
                  <a:cxn ang="0">
                    <a:pos x="462" y="423"/>
                  </a:cxn>
                </a:cxnLst>
                <a:rect l="0" t="0" r="r" b="b"/>
                <a:pathLst>
                  <a:path w="535" h="645">
                    <a:moveTo>
                      <a:pt x="462" y="423"/>
                    </a:moveTo>
                    <a:cubicBezTo>
                      <a:pt x="345" y="546"/>
                      <a:pt x="198" y="582"/>
                      <a:pt x="144" y="612"/>
                    </a:cubicBezTo>
                    <a:cubicBezTo>
                      <a:pt x="60" y="645"/>
                      <a:pt x="0" y="630"/>
                      <a:pt x="87" y="558"/>
                    </a:cubicBezTo>
                    <a:cubicBezTo>
                      <a:pt x="261" y="438"/>
                      <a:pt x="378" y="387"/>
                      <a:pt x="162" y="117"/>
                    </a:cubicBezTo>
                    <a:cubicBezTo>
                      <a:pt x="74" y="0"/>
                      <a:pt x="166" y="1"/>
                      <a:pt x="210" y="39"/>
                    </a:cubicBezTo>
                    <a:cubicBezTo>
                      <a:pt x="245" y="70"/>
                      <a:pt x="401" y="171"/>
                      <a:pt x="441" y="243"/>
                    </a:cubicBezTo>
                    <a:cubicBezTo>
                      <a:pt x="480" y="300"/>
                      <a:pt x="535" y="341"/>
                      <a:pt x="462" y="423"/>
                    </a:cubicBezTo>
                    <a:close/>
                  </a:path>
                </a:pathLst>
              </a:custGeom>
              <a:noFill/>
              <a:ln w="12700" cmpd="sng">
                <a:solidFill>
                  <a:schemeClr val="tx2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>
                <a:lvl1pPr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1pPr>
                <a:lvl2pPr marL="37931725" indent="-37474525"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2pPr>
                <a:lvl3pPr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3pPr>
                <a:lvl4pPr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4pPr>
                <a:lvl5pPr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5pPr>
                <a:lvl6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6pPr>
                <a:lvl7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7pPr>
                <a:lvl8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8pPr>
                <a:lvl9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9pPr>
              </a:lstStyle>
              <a:p>
                <a:pPr eaLnBrk="1" hangingPunct="1"/>
                <a:endParaRPr lang="it-IT" altLang="it-IT" sz="3600"/>
              </a:p>
            </p:txBody>
          </p:sp>
          <p:sp>
            <p:nvSpPr>
              <p:cNvPr id="53" name="Freeform 37">
                <a:extLst>
                  <a:ext uri="{FF2B5EF4-FFF2-40B4-BE49-F238E27FC236}">
                    <a16:creationId xmlns:a16="http://schemas.microsoft.com/office/drawing/2014/main" id="{9AED2B0A-D543-4E48-A4AC-E5988EBA96B9}"/>
                  </a:ext>
                </a:extLst>
              </p:cNvPr>
              <p:cNvSpPr>
                <a:spLocks/>
              </p:cNvSpPr>
              <p:nvPr userDrawn="1"/>
            </p:nvSpPr>
            <p:spPr bwMode="hidden">
              <a:xfrm>
                <a:off x="985" y="99"/>
                <a:ext cx="687" cy="609"/>
              </a:xfrm>
              <a:custGeom>
                <a:avLst/>
                <a:gdLst/>
                <a:ahLst/>
                <a:cxnLst>
                  <a:cxn ang="0">
                    <a:pos x="144" y="45"/>
                  </a:cxn>
                  <a:cxn ang="0">
                    <a:pos x="546" y="9"/>
                  </a:cxn>
                  <a:cxn ang="0">
                    <a:pos x="582" y="99"/>
                  </a:cxn>
                  <a:cxn ang="0">
                    <a:pos x="123" y="462"/>
                  </a:cxn>
                  <a:cxn ang="0">
                    <a:pos x="27" y="438"/>
                  </a:cxn>
                  <a:cxn ang="0">
                    <a:pos x="12" y="210"/>
                  </a:cxn>
                  <a:cxn ang="0">
                    <a:pos x="144" y="45"/>
                  </a:cxn>
                </a:cxnLst>
                <a:rect l="0" t="0" r="r" b="b"/>
                <a:pathLst>
                  <a:path w="687" h="609">
                    <a:moveTo>
                      <a:pt x="144" y="45"/>
                    </a:moveTo>
                    <a:cubicBezTo>
                      <a:pt x="306" y="0"/>
                      <a:pt x="472" y="5"/>
                      <a:pt x="546" y="9"/>
                    </a:cubicBezTo>
                    <a:cubicBezTo>
                      <a:pt x="654" y="12"/>
                      <a:pt x="687" y="75"/>
                      <a:pt x="582" y="99"/>
                    </a:cubicBezTo>
                    <a:cubicBezTo>
                      <a:pt x="81" y="144"/>
                      <a:pt x="162" y="423"/>
                      <a:pt x="123" y="462"/>
                    </a:cubicBezTo>
                    <a:cubicBezTo>
                      <a:pt x="123" y="609"/>
                      <a:pt x="39" y="495"/>
                      <a:pt x="27" y="438"/>
                    </a:cubicBezTo>
                    <a:cubicBezTo>
                      <a:pt x="18" y="393"/>
                      <a:pt x="0" y="291"/>
                      <a:pt x="12" y="210"/>
                    </a:cubicBezTo>
                    <a:cubicBezTo>
                      <a:pt x="15" y="141"/>
                      <a:pt x="36" y="66"/>
                      <a:pt x="144" y="45"/>
                    </a:cubicBezTo>
                    <a:close/>
                  </a:path>
                </a:pathLst>
              </a:custGeom>
              <a:noFill/>
              <a:ln w="12700" cmpd="sng">
                <a:solidFill>
                  <a:schemeClr val="bg2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>
                <a:lvl1pPr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1pPr>
                <a:lvl2pPr marL="37931725" indent="-37474525"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2pPr>
                <a:lvl3pPr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3pPr>
                <a:lvl4pPr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4pPr>
                <a:lvl5pPr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5pPr>
                <a:lvl6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6pPr>
                <a:lvl7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7pPr>
                <a:lvl8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8pPr>
                <a:lvl9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9pPr>
              </a:lstStyle>
              <a:p>
                <a:pPr eaLnBrk="1" hangingPunct="1"/>
                <a:endParaRPr lang="it-IT" altLang="it-IT" sz="3600"/>
              </a:p>
            </p:txBody>
          </p:sp>
          <p:sp>
            <p:nvSpPr>
              <p:cNvPr id="54" name="Freeform 38">
                <a:extLst>
                  <a:ext uri="{FF2B5EF4-FFF2-40B4-BE49-F238E27FC236}">
                    <a16:creationId xmlns:a16="http://schemas.microsoft.com/office/drawing/2014/main" id="{13B0DC59-DE28-184F-BC64-5FF88C42FBD5}"/>
                  </a:ext>
                </a:extLst>
              </p:cNvPr>
              <p:cNvSpPr>
                <a:spLocks/>
              </p:cNvSpPr>
              <p:nvPr userDrawn="1"/>
            </p:nvSpPr>
            <p:spPr bwMode="hidden">
              <a:xfrm rot="3318475">
                <a:off x="185" y="-93"/>
                <a:ext cx="640" cy="797"/>
              </a:xfrm>
              <a:custGeom>
                <a:avLst/>
                <a:gdLst/>
                <a:ahLst/>
                <a:cxnLst>
                  <a:cxn ang="0">
                    <a:pos x="600" y="216"/>
                  </a:cxn>
                  <a:cxn ang="0">
                    <a:pos x="598" y="658"/>
                  </a:cxn>
                  <a:cxn ang="0">
                    <a:pos x="507" y="691"/>
                  </a:cxn>
                  <a:cxn ang="0">
                    <a:pos x="147" y="354"/>
                  </a:cxn>
                  <a:cxn ang="0">
                    <a:pos x="84" y="249"/>
                  </a:cxn>
                  <a:cxn ang="0">
                    <a:pos x="423" y="96"/>
                  </a:cxn>
                  <a:cxn ang="0">
                    <a:pos x="600" y="216"/>
                  </a:cxn>
                </a:cxnLst>
                <a:rect l="0" t="0" r="r" b="b"/>
                <a:pathLst>
                  <a:path w="640" h="797">
                    <a:moveTo>
                      <a:pt x="600" y="216"/>
                    </a:moveTo>
                    <a:cubicBezTo>
                      <a:pt x="640" y="379"/>
                      <a:pt x="604" y="584"/>
                      <a:pt x="598" y="658"/>
                    </a:cubicBezTo>
                    <a:cubicBezTo>
                      <a:pt x="592" y="766"/>
                      <a:pt x="528" y="797"/>
                      <a:pt x="507" y="691"/>
                    </a:cubicBezTo>
                    <a:cubicBezTo>
                      <a:pt x="495" y="276"/>
                      <a:pt x="255" y="360"/>
                      <a:pt x="147" y="354"/>
                    </a:cubicBezTo>
                    <a:cubicBezTo>
                      <a:pt x="0" y="350"/>
                      <a:pt x="18" y="294"/>
                      <a:pt x="84" y="249"/>
                    </a:cubicBezTo>
                    <a:cubicBezTo>
                      <a:pt x="147" y="204"/>
                      <a:pt x="339" y="108"/>
                      <a:pt x="423" y="96"/>
                    </a:cubicBezTo>
                    <a:cubicBezTo>
                      <a:pt x="477" y="81"/>
                      <a:pt x="585" y="0"/>
                      <a:pt x="600" y="216"/>
                    </a:cubicBezTo>
                    <a:close/>
                  </a:path>
                </a:pathLst>
              </a:custGeom>
              <a:noFill/>
              <a:ln w="12700" cmpd="sng">
                <a:solidFill>
                  <a:schemeClr val="bg2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>
                <a:lvl1pPr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1pPr>
                <a:lvl2pPr marL="37931725" indent="-37474525"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2pPr>
                <a:lvl3pPr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3pPr>
                <a:lvl4pPr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4pPr>
                <a:lvl5pPr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5pPr>
                <a:lvl6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6pPr>
                <a:lvl7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7pPr>
                <a:lvl8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8pPr>
                <a:lvl9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9pPr>
              </a:lstStyle>
              <a:p>
                <a:pPr eaLnBrk="1" hangingPunct="1"/>
                <a:endParaRPr lang="it-IT" altLang="it-IT" sz="3600"/>
              </a:p>
            </p:txBody>
          </p:sp>
          <p:sp>
            <p:nvSpPr>
              <p:cNvPr id="55" name="Freeform 39">
                <a:extLst>
                  <a:ext uri="{FF2B5EF4-FFF2-40B4-BE49-F238E27FC236}">
                    <a16:creationId xmlns:a16="http://schemas.microsoft.com/office/drawing/2014/main" id="{CA21B407-EC20-4643-B17B-B0A81B0B8950}"/>
                  </a:ext>
                </a:extLst>
              </p:cNvPr>
              <p:cNvSpPr>
                <a:spLocks/>
              </p:cNvSpPr>
              <p:nvPr userDrawn="1"/>
            </p:nvSpPr>
            <p:spPr bwMode="hidden">
              <a:xfrm rot="20976686" flipH="1">
                <a:off x="852" y="1262"/>
                <a:ext cx="535" cy="645"/>
              </a:xfrm>
              <a:custGeom>
                <a:avLst/>
                <a:gdLst/>
                <a:ahLst/>
                <a:cxnLst>
                  <a:cxn ang="0">
                    <a:pos x="462" y="423"/>
                  </a:cxn>
                  <a:cxn ang="0">
                    <a:pos x="144" y="612"/>
                  </a:cxn>
                  <a:cxn ang="0">
                    <a:pos x="87" y="558"/>
                  </a:cxn>
                  <a:cxn ang="0">
                    <a:pos x="162" y="117"/>
                  </a:cxn>
                  <a:cxn ang="0">
                    <a:pos x="210" y="39"/>
                  </a:cxn>
                  <a:cxn ang="0">
                    <a:pos x="441" y="243"/>
                  </a:cxn>
                  <a:cxn ang="0">
                    <a:pos x="462" y="423"/>
                  </a:cxn>
                </a:cxnLst>
                <a:rect l="0" t="0" r="r" b="b"/>
                <a:pathLst>
                  <a:path w="535" h="645">
                    <a:moveTo>
                      <a:pt x="462" y="423"/>
                    </a:moveTo>
                    <a:cubicBezTo>
                      <a:pt x="345" y="546"/>
                      <a:pt x="198" y="582"/>
                      <a:pt x="144" y="612"/>
                    </a:cubicBezTo>
                    <a:cubicBezTo>
                      <a:pt x="60" y="645"/>
                      <a:pt x="0" y="630"/>
                      <a:pt x="87" y="558"/>
                    </a:cubicBezTo>
                    <a:cubicBezTo>
                      <a:pt x="261" y="438"/>
                      <a:pt x="378" y="387"/>
                      <a:pt x="162" y="117"/>
                    </a:cubicBezTo>
                    <a:cubicBezTo>
                      <a:pt x="74" y="0"/>
                      <a:pt x="166" y="1"/>
                      <a:pt x="210" y="39"/>
                    </a:cubicBezTo>
                    <a:cubicBezTo>
                      <a:pt x="245" y="70"/>
                      <a:pt x="401" y="171"/>
                      <a:pt x="441" y="243"/>
                    </a:cubicBezTo>
                    <a:cubicBezTo>
                      <a:pt x="480" y="300"/>
                      <a:pt x="535" y="341"/>
                      <a:pt x="462" y="423"/>
                    </a:cubicBezTo>
                    <a:close/>
                  </a:path>
                </a:pathLst>
              </a:custGeom>
              <a:noFill/>
              <a:ln w="12700" cmpd="sng">
                <a:solidFill>
                  <a:schemeClr val="bg2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>
                <a:lvl1pPr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1pPr>
                <a:lvl2pPr marL="37931725" indent="-37474525"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2pPr>
                <a:lvl3pPr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3pPr>
                <a:lvl4pPr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4pPr>
                <a:lvl5pPr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5pPr>
                <a:lvl6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6pPr>
                <a:lvl7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7pPr>
                <a:lvl8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8pPr>
                <a:lvl9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9pPr>
              </a:lstStyle>
              <a:p>
                <a:pPr eaLnBrk="1" hangingPunct="1"/>
                <a:endParaRPr lang="it-IT" altLang="it-IT" sz="3600"/>
              </a:p>
            </p:txBody>
          </p:sp>
          <p:sp>
            <p:nvSpPr>
              <p:cNvPr id="56" name="Freeform 40">
                <a:extLst>
                  <a:ext uri="{FF2B5EF4-FFF2-40B4-BE49-F238E27FC236}">
                    <a16:creationId xmlns:a16="http://schemas.microsoft.com/office/drawing/2014/main" id="{C6415690-8D59-2246-AFC4-6C347A606DC3}"/>
                  </a:ext>
                </a:extLst>
              </p:cNvPr>
              <p:cNvSpPr>
                <a:spLocks/>
              </p:cNvSpPr>
              <p:nvPr userDrawn="1"/>
            </p:nvSpPr>
            <p:spPr bwMode="hidden">
              <a:xfrm>
                <a:off x="185" y="952"/>
                <a:ext cx="866" cy="795"/>
              </a:xfrm>
              <a:custGeom>
                <a:avLst/>
                <a:gdLst/>
                <a:ahLst/>
                <a:cxnLst>
                  <a:cxn ang="0">
                    <a:pos x="17" y="180"/>
                  </a:cxn>
                  <a:cxn ang="0">
                    <a:pos x="284" y="720"/>
                  </a:cxn>
                  <a:cxn ang="0">
                    <a:pos x="380" y="687"/>
                  </a:cxn>
                  <a:cxn ang="0">
                    <a:pos x="647" y="249"/>
                  </a:cxn>
                  <a:cxn ang="0">
                    <a:pos x="716" y="138"/>
                  </a:cxn>
                  <a:cxn ang="0">
                    <a:pos x="182" y="0"/>
                  </a:cxn>
                  <a:cxn ang="0">
                    <a:pos x="17" y="180"/>
                  </a:cxn>
                </a:cxnLst>
                <a:rect l="0" t="0" r="r" b="b"/>
                <a:pathLst>
                  <a:path w="866" h="795">
                    <a:moveTo>
                      <a:pt x="17" y="180"/>
                    </a:moveTo>
                    <a:cubicBezTo>
                      <a:pt x="49" y="413"/>
                      <a:pt x="206" y="636"/>
                      <a:pt x="284" y="720"/>
                    </a:cubicBezTo>
                    <a:cubicBezTo>
                      <a:pt x="359" y="795"/>
                      <a:pt x="422" y="771"/>
                      <a:pt x="380" y="687"/>
                    </a:cubicBezTo>
                    <a:cubicBezTo>
                      <a:pt x="284" y="378"/>
                      <a:pt x="197" y="183"/>
                      <a:pt x="647" y="249"/>
                    </a:cubicBezTo>
                    <a:cubicBezTo>
                      <a:pt x="866" y="276"/>
                      <a:pt x="791" y="175"/>
                      <a:pt x="716" y="138"/>
                    </a:cubicBezTo>
                    <a:cubicBezTo>
                      <a:pt x="575" y="63"/>
                      <a:pt x="317" y="6"/>
                      <a:pt x="182" y="0"/>
                    </a:cubicBezTo>
                    <a:cubicBezTo>
                      <a:pt x="95" y="0"/>
                      <a:pt x="0" y="32"/>
                      <a:pt x="17" y="180"/>
                    </a:cubicBezTo>
                    <a:close/>
                  </a:path>
                </a:pathLst>
              </a:custGeom>
              <a:noFill/>
              <a:ln w="12700" cmpd="sng">
                <a:solidFill>
                  <a:schemeClr val="bg2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>
                <a:lvl1pPr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1pPr>
                <a:lvl2pPr marL="37931725" indent="-37474525"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2pPr>
                <a:lvl3pPr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3pPr>
                <a:lvl4pPr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4pPr>
                <a:lvl5pPr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5pPr>
                <a:lvl6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6pPr>
                <a:lvl7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7pPr>
                <a:lvl8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8pPr>
                <a:lvl9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9pPr>
              </a:lstStyle>
              <a:p>
                <a:pPr eaLnBrk="1" hangingPunct="1"/>
                <a:endParaRPr lang="it-IT" altLang="it-IT" sz="3600"/>
              </a:p>
            </p:txBody>
          </p:sp>
          <p:sp>
            <p:nvSpPr>
              <p:cNvPr id="57" name="Freeform 41">
                <a:extLst>
                  <a:ext uri="{FF2B5EF4-FFF2-40B4-BE49-F238E27FC236}">
                    <a16:creationId xmlns:a16="http://schemas.microsoft.com/office/drawing/2014/main" id="{2A44B4C3-178D-834C-81A8-83283A342345}"/>
                  </a:ext>
                </a:extLst>
              </p:cNvPr>
              <p:cNvSpPr>
                <a:spLocks/>
              </p:cNvSpPr>
              <p:nvPr userDrawn="1"/>
            </p:nvSpPr>
            <p:spPr bwMode="hidden">
              <a:xfrm rot="16244410" flipH="1">
                <a:off x="1487" y="1463"/>
                <a:ext cx="535" cy="645"/>
              </a:xfrm>
              <a:custGeom>
                <a:avLst/>
                <a:gdLst/>
                <a:ahLst/>
                <a:cxnLst>
                  <a:cxn ang="0">
                    <a:pos x="462" y="423"/>
                  </a:cxn>
                  <a:cxn ang="0">
                    <a:pos x="144" y="612"/>
                  </a:cxn>
                  <a:cxn ang="0">
                    <a:pos x="87" y="558"/>
                  </a:cxn>
                  <a:cxn ang="0">
                    <a:pos x="162" y="117"/>
                  </a:cxn>
                  <a:cxn ang="0">
                    <a:pos x="210" y="39"/>
                  </a:cxn>
                  <a:cxn ang="0">
                    <a:pos x="441" y="243"/>
                  </a:cxn>
                  <a:cxn ang="0">
                    <a:pos x="462" y="423"/>
                  </a:cxn>
                </a:cxnLst>
                <a:rect l="0" t="0" r="r" b="b"/>
                <a:pathLst>
                  <a:path w="535" h="645">
                    <a:moveTo>
                      <a:pt x="462" y="423"/>
                    </a:moveTo>
                    <a:cubicBezTo>
                      <a:pt x="345" y="546"/>
                      <a:pt x="198" y="582"/>
                      <a:pt x="144" y="612"/>
                    </a:cubicBezTo>
                    <a:cubicBezTo>
                      <a:pt x="60" y="645"/>
                      <a:pt x="0" y="630"/>
                      <a:pt x="87" y="558"/>
                    </a:cubicBezTo>
                    <a:cubicBezTo>
                      <a:pt x="261" y="438"/>
                      <a:pt x="378" y="387"/>
                      <a:pt x="162" y="117"/>
                    </a:cubicBezTo>
                    <a:cubicBezTo>
                      <a:pt x="74" y="0"/>
                      <a:pt x="166" y="1"/>
                      <a:pt x="210" y="39"/>
                    </a:cubicBezTo>
                    <a:cubicBezTo>
                      <a:pt x="245" y="70"/>
                      <a:pt x="401" y="171"/>
                      <a:pt x="441" y="243"/>
                    </a:cubicBezTo>
                    <a:cubicBezTo>
                      <a:pt x="480" y="300"/>
                      <a:pt x="535" y="341"/>
                      <a:pt x="462" y="423"/>
                    </a:cubicBezTo>
                    <a:close/>
                  </a:path>
                </a:pathLst>
              </a:custGeom>
              <a:noFill/>
              <a:ln w="12700" cmpd="sng">
                <a:solidFill>
                  <a:schemeClr val="bg2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>
                <a:lvl1pPr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1pPr>
                <a:lvl2pPr marL="37931725" indent="-37474525"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2pPr>
                <a:lvl3pPr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3pPr>
                <a:lvl4pPr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4pPr>
                <a:lvl5pPr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5pPr>
                <a:lvl6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6pPr>
                <a:lvl7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7pPr>
                <a:lvl8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8pPr>
                <a:lvl9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9pPr>
              </a:lstStyle>
              <a:p>
                <a:pPr eaLnBrk="1" hangingPunct="1"/>
                <a:endParaRPr lang="it-IT" altLang="it-IT" sz="3600"/>
              </a:p>
            </p:txBody>
          </p:sp>
          <p:sp>
            <p:nvSpPr>
              <p:cNvPr id="58" name="Freeform 42">
                <a:extLst>
                  <a:ext uri="{FF2B5EF4-FFF2-40B4-BE49-F238E27FC236}">
                    <a16:creationId xmlns:a16="http://schemas.microsoft.com/office/drawing/2014/main" id="{961A76F8-B680-1F4A-8805-84116F51A188}"/>
                  </a:ext>
                </a:extLst>
              </p:cNvPr>
              <p:cNvSpPr>
                <a:spLocks/>
              </p:cNvSpPr>
              <p:nvPr userDrawn="1"/>
            </p:nvSpPr>
            <p:spPr bwMode="hidden">
              <a:xfrm rot="2428453">
                <a:off x="-162" y="1684"/>
                <a:ext cx="802" cy="706"/>
              </a:xfrm>
              <a:custGeom>
                <a:avLst/>
                <a:gdLst/>
                <a:ahLst/>
                <a:cxnLst>
                  <a:cxn ang="0">
                    <a:pos x="742" y="110"/>
                  </a:cxn>
                  <a:cxn ang="0">
                    <a:pos x="958" y="572"/>
                  </a:cxn>
                  <a:cxn ang="0">
                    <a:pos x="847" y="638"/>
                  </a:cxn>
                  <a:cxn ang="0">
                    <a:pos x="202" y="269"/>
                  </a:cxn>
                  <a:cxn ang="0">
                    <a:pos x="163" y="173"/>
                  </a:cxn>
                  <a:cxn ang="0">
                    <a:pos x="481" y="35"/>
                  </a:cxn>
                  <a:cxn ang="0">
                    <a:pos x="742" y="110"/>
                  </a:cxn>
                </a:cxnLst>
                <a:rect l="0" t="0" r="r" b="b"/>
                <a:pathLst>
                  <a:path w="987" h="743">
                    <a:moveTo>
                      <a:pt x="742" y="110"/>
                    </a:moveTo>
                    <a:cubicBezTo>
                      <a:pt x="853" y="270"/>
                      <a:pt x="941" y="491"/>
                      <a:pt x="958" y="572"/>
                    </a:cubicBezTo>
                    <a:cubicBezTo>
                      <a:pt x="987" y="692"/>
                      <a:pt x="912" y="743"/>
                      <a:pt x="847" y="638"/>
                    </a:cubicBezTo>
                    <a:cubicBezTo>
                      <a:pt x="523" y="89"/>
                      <a:pt x="364" y="254"/>
                      <a:pt x="202" y="269"/>
                    </a:cubicBezTo>
                    <a:cubicBezTo>
                      <a:pt x="0" y="325"/>
                      <a:pt x="89" y="207"/>
                      <a:pt x="163" y="173"/>
                    </a:cubicBezTo>
                    <a:cubicBezTo>
                      <a:pt x="222" y="145"/>
                      <a:pt x="366" y="53"/>
                      <a:pt x="481" y="35"/>
                    </a:cubicBezTo>
                    <a:cubicBezTo>
                      <a:pt x="576" y="12"/>
                      <a:pt x="680" y="0"/>
                      <a:pt x="742" y="110"/>
                    </a:cubicBezTo>
                    <a:close/>
                  </a:path>
                </a:pathLst>
              </a:custGeom>
              <a:noFill/>
              <a:ln w="12700" cmpd="sng">
                <a:solidFill>
                  <a:schemeClr val="accent2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>
                <a:lvl1pPr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1pPr>
                <a:lvl2pPr marL="37931725" indent="-37474525"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2pPr>
                <a:lvl3pPr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3pPr>
                <a:lvl4pPr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4pPr>
                <a:lvl5pPr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5pPr>
                <a:lvl6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6pPr>
                <a:lvl7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7pPr>
                <a:lvl8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8pPr>
                <a:lvl9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9pPr>
              </a:lstStyle>
              <a:p>
                <a:pPr eaLnBrk="1" hangingPunct="1"/>
                <a:endParaRPr lang="it-IT" altLang="it-IT" sz="3600"/>
              </a:p>
            </p:txBody>
          </p:sp>
          <p:sp>
            <p:nvSpPr>
              <p:cNvPr id="59" name="Freeform 43">
                <a:extLst>
                  <a:ext uri="{FF2B5EF4-FFF2-40B4-BE49-F238E27FC236}">
                    <a16:creationId xmlns:a16="http://schemas.microsoft.com/office/drawing/2014/main" id="{422E2AAD-A67B-3D44-B483-826A04D8011A}"/>
                  </a:ext>
                </a:extLst>
              </p:cNvPr>
              <p:cNvSpPr>
                <a:spLocks/>
              </p:cNvSpPr>
              <p:nvPr userDrawn="1"/>
            </p:nvSpPr>
            <p:spPr bwMode="hidden">
              <a:xfrm rot="6284068">
                <a:off x="1296" y="947"/>
                <a:ext cx="640" cy="797"/>
              </a:xfrm>
              <a:custGeom>
                <a:avLst/>
                <a:gdLst/>
                <a:ahLst/>
                <a:cxnLst>
                  <a:cxn ang="0">
                    <a:pos x="600" y="216"/>
                  </a:cxn>
                  <a:cxn ang="0">
                    <a:pos x="598" y="658"/>
                  </a:cxn>
                  <a:cxn ang="0">
                    <a:pos x="507" y="691"/>
                  </a:cxn>
                  <a:cxn ang="0">
                    <a:pos x="147" y="354"/>
                  </a:cxn>
                  <a:cxn ang="0">
                    <a:pos x="84" y="249"/>
                  </a:cxn>
                  <a:cxn ang="0">
                    <a:pos x="423" y="96"/>
                  </a:cxn>
                  <a:cxn ang="0">
                    <a:pos x="600" y="216"/>
                  </a:cxn>
                </a:cxnLst>
                <a:rect l="0" t="0" r="r" b="b"/>
                <a:pathLst>
                  <a:path w="640" h="797">
                    <a:moveTo>
                      <a:pt x="600" y="216"/>
                    </a:moveTo>
                    <a:cubicBezTo>
                      <a:pt x="640" y="379"/>
                      <a:pt x="604" y="584"/>
                      <a:pt x="598" y="658"/>
                    </a:cubicBezTo>
                    <a:cubicBezTo>
                      <a:pt x="592" y="766"/>
                      <a:pt x="528" y="797"/>
                      <a:pt x="507" y="691"/>
                    </a:cubicBezTo>
                    <a:cubicBezTo>
                      <a:pt x="495" y="276"/>
                      <a:pt x="255" y="360"/>
                      <a:pt x="147" y="354"/>
                    </a:cubicBezTo>
                    <a:cubicBezTo>
                      <a:pt x="0" y="350"/>
                      <a:pt x="18" y="294"/>
                      <a:pt x="84" y="249"/>
                    </a:cubicBezTo>
                    <a:cubicBezTo>
                      <a:pt x="147" y="204"/>
                      <a:pt x="339" y="108"/>
                      <a:pt x="423" y="96"/>
                    </a:cubicBezTo>
                    <a:cubicBezTo>
                      <a:pt x="477" y="81"/>
                      <a:pt x="585" y="0"/>
                      <a:pt x="600" y="216"/>
                    </a:cubicBezTo>
                    <a:close/>
                  </a:path>
                </a:pathLst>
              </a:custGeom>
              <a:noFill/>
              <a:ln w="12700" cmpd="sng">
                <a:solidFill>
                  <a:schemeClr val="accent2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>
                <a:lvl1pPr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1pPr>
                <a:lvl2pPr marL="37931725" indent="-37474525"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2pPr>
                <a:lvl3pPr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3pPr>
                <a:lvl4pPr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4pPr>
                <a:lvl5pPr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5pPr>
                <a:lvl6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6pPr>
                <a:lvl7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7pPr>
                <a:lvl8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8pPr>
                <a:lvl9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9pPr>
              </a:lstStyle>
              <a:p>
                <a:pPr eaLnBrk="1" hangingPunct="1"/>
                <a:endParaRPr lang="it-IT" altLang="it-IT" sz="3600"/>
              </a:p>
            </p:txBody>
          </p:sp>
          <p:sp>
            <p:nvSpPr>
              <p:cNvPr id="60" name="Freeform 44">
                <a:extLst>
                  <a:ext uri="{FF2B5EF4-FFF2-40B4-BE49-F238E27FC236}">
                    <a16:creationId xmlns:a16="http://schemas.microsoft.com/office/drawing/2014/main" id="{48BF5E70-607C-F344-B95C-54E1C4DAD5C3}"/>
                  </a:ext>
                </a:extLst>
              </p:cNvPr>
              <p:cNvSpPr>
                <a:spLocks/>
              </p:cNvSpPr>
              <p:nvPr userDrawn="1"/>
            </p:nvSpPr>
            <p:spPr bwMode="hidden">
              <a:xfrm rot="19272242" flipV="1">
                <a:off x="928" y="84"/>
                <a:ext cx="640" cy="797"/>
              </a:xfrm>
              <a:custGeom>
                <a:avLst/>
                <a:gdLst/>
                <a:ahLst/>
                <a:cxnLst>
                  <a:cxn ang="0">
                    <a:pos x="600" y="216"/>
                  </a:cxn>
                  <a:cxn ang="0">
                    <a:pos x="598" y="658"/>
                  </a:cxn>
                  <a:cxn ang="0">
                    <a:pos x="507" y="691"/>
                  </a:cxn>
                  <a:cxn ang="0">
                    <a:pos x="147" y="354"/>
                  </a:cxn>
                  <a:cxn ang="0">
                    <a:pos x="84" y="249"/>
                  </a:cxn>
                  <a:cxn ang="0">
                    <a:pos x="423" y="96"/>
                  </a:cxn>
                  <a:cxn ang="0">
                    <a:pos x="600" y="216"/>
                  </a:cxn>
                </a:cxnLst>
                <a:rect l="0" t="0" r="r" b="b"/>
                <a:pathLst>
                  <a:path w="640" h="797">
                    <a:moveTo>
                      <a:pt x="600" y="216"/>
                    </a:moveTo>
                    <a:cubicBezTo>
                      <a:pt x="640" y="379"/>
                      <a:pt x="604" y="584"/>
                      <a:pt x="598" y="658"/>
                    </a:cubicBezTo>
                    <a:cubicBezTo>
                      <a:pt x="592" y="766"/>
                      <a:pt x="528" y="797"/>
                      <a:pt x="507" y="691"/>
                    </a:cubicBezTo>
                    <a:cubicBezTo>
                      <a:pt x="495" y="276"/>
                      <a:pt x="255" y="360"/>
                      <a:pt x="147" y="354"/>
                    </a:cubicBezTo>
                    <a:cubicBezTo>
                      <a:pt x="0" y="350"/>
                      <a:pt x="18" y="294"/>
                      <a:pt x="84" y="249"/>
                    </a:cubicBezTo>
                    <a:cubicBezTo>
                      <a:pt x="147" y="204"/>
                      <a:pt x="339" y="108"/>
                      <a:pt x="423" y="96"/>
                    </a:cubicBezTo>
                    <a:cubicBezTo>
                      <a:pt x="477" y="81"/>
                      <a:pt x="585" y="0"/>
                      <a:pt x="600" y="216"/>
                    </a:cubicBezTo>
                    <a:close/>
                  </a:path>
                </a:pathLst>
              </a:custGeom>
              <a:noFill/>
              <a:ln w="12700" cmpd="sng">
                <a:solidFill>
                  <a:schemeClr val="accent2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>
                <a:lvl1pPr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1pPr>
                <a:lvl2pPr marL="37931725" indent="-37474525"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2pPr>
                <a:lvl3pPr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3pPr>
                <a:lvl4pPr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4pPr>
                <a:lvl5pPr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5pPr>
                <a:lvl6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6pPr>
                <a:lvl7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7pPr>
                <a:lvl8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8pPr>
                <a:lvl9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9pPr>
              </a:lstStyle>
              <a:p>
                <a:pPr eaLnBrk="1" hangingPunct="1"/>
                <a:endParaRPr lang="it-IT" altLang="it-IT" sz="3600"/>
              </a:p>
            </p:txBody>
          </p:sp>
          <p:sp>
            <p:nvSpPr>
              <p:cNvPr id="61" name="Freeform 45">
                <a:extLst>
                  <a:ext uri="{FF2B5EF4-FFF2-40B4-BE49-F238E27FC236}">
                    <a16:creationId xmlns:a16="http://schemas.microsoft.com/office/drawing/2014/main" id="{EF2C7184-11E9-5745-837C-7322E5D0BAD7}"/>
                  </a:ext>
                </a:extLst>
              </p:cNvPr>
              <p:cNvSpPr>
                <a:spLocks/>
              </p:cNvSpPr>
              <p:nvPr userDrawn="1"/>
            </p:nvSpPr>
            <p:spPr bwMode="hidden">
              <a:xfrm rot="563450" flipH="1">
                <a:off x="-20" y="238"/>
                <a:ext cx="535" cy="645"/>
              </a:xfrm>
              <a:custGeom>
                <a:avLst/>
                <a:gdLst/>
                <a:ahLst/>
                <a:cxnLst>
                  <a:cxn ang="0">
                    <a:pos x="462" y="423"/>
                  </a:cxn>
                  <a:cxn ang="0">
                    <a:pos x="144" y="612"/>
                  </a:cxn>
                  <a:cxn ang="0">
                    <a:pos x="87" y="558"/>
                  </a:cxn>
                  <a:cxn ang="0">
                    <a:pos x="162" y="117"/>
                  </a:cxn>
                  <a:cxn ang="0">
                    <a:pos x="210" y="39"/>
                  </a:cxn>
                  <a:cxn ang="0">
                    <a:pos x="441" y="243"/>
                  </a:cxn>
                  <a:cxn ang="0">
                    <a:pos x="462" y="423"/>
                  </a:cxn>
                </a:cxnLst>
                <a:rect l="0" t="0" r="r" b="b"/>
                <a:pathLst>
                  <a:path w="535" h="645">
                    <a:moveTo>
                      <a:pt x="462" y="423"/>
                    </a:moveTo>
                    <a:cubicBezTo>
                      <a:pt x="345" y="546"/>
                      <a:pt x="198" y="582"/>
                      <a:pt x="144" y="612"/>
                    </a:cubicBezTo>
                    <a:cubicBezTo>
                      <a:pt x="60" y="645"/>
                      <a:pt x="0" y="630"/>
                      <a:pt x="87" y="558"/>
                    </a:cubicBezTo>
                    <a:cubicBezTo>
                      <a:pt x="261" y="438"/>
                      <a:pt x="378" y="387"/>
                      <a:pt x="162" y="117"/>
                    </a:cubicBezTo>
                    <a:cubicBezTo>
                      <a:pt x="74" y="0"/>
                      <a:pt x="166" y="1"/>
                      <a:pt x="210" y="39"/>
                    </a:cubicBezTo>
                    <a:cubicBezTo>
                      <a:pt x="245" y="70"/>
                      <a:pt x="401" y="171"/>
                      <a:pt x="441" y="243"/>
                    </a:cubicBezTo>
                    <a:cubicBezTo>
                      <a:pt x="480" y="300"/>
                      <a:pt x="535" y="341"/>
                      <a:pt x="462" y="423"/>
                    </a:cubicBezTo>
                    <a:close/>
                  </a:path>
                </a:pathLst>
              </a:custGeom>
              <a:noFill/>
              <a:ln w="12700" cmpd="sng">
                <a:solidFill>
                  <a:schemeClr val="accent2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>
                <a:lvl1pPr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1pPr>
                <a:lvl2pPr marL="37931725" indent="-37474525"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2pPr>
                <a:lvl3pPr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3pPr>
                <a:lvl4pPr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4pPr>
                <a:lvl5pPr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5pPr>
                <a:lvl6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6pPr>
                <a:lvl7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7pPr>
                <a:lvl8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8pPr>
                <a:lvl9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9pPr>
              </a:lstStyle>
              <a:p>
                <a:pPr eaLnBrk="1" hangingPunct="1"/>
                <a:endParaRPr lang="it-IT" altLang="it-IT" sz="3600"/>
              </a:p>
            </p:txBody>
          </p:sp>
          <p:sp>
            <p:nvSpPr>
              <p:cNvPr id="62" name="Freeform 46">
                <a:extLst>
                  <a:ext uri="{FF2B5EF4-FFF2-40B4-BE49-F238E27FC236}">
                    <a16:creationId xmlns:a16="http://schemas.microsoft.com/office/drawing/2014/main" id="{62A5F8DC-847B-7543-A997-636ED0DF44A0}"/>
                  </a:ext>
                </a:extLst>
              </p:cNvPr>
              <p:cNvSpPr>
                <a:spLocks/>
              </p:cNvSpPr>
              <p:nvPr userDrawn="1"/>
            </p:nvSpPr>
            <p:spPr bwMode="hidden">
              <a:xfrm>
                <a:off x="3305" y="870"/>
                <a:ext cx="687" cy="609"/>
              </a:xfrm>
              <a:custGeom>
                <a:avLst/>
                <a:gdLst/>
                <a:ahLst/>
                <a:cxnLst>
                  <a:cxn ang="0">
                    <a:pos x="144" y="45"/>
                  </a:cxn>
                  <a:cxn ang="0">
                    <a:pos x="546" y="9"/>
                  </a:cxn>
                  <a:cxn ang="0">
                    <a:pos x="582" y="99"/>
                  </a:cxn>
                  <a:cxn ang="0">
                    <a:pos x="123" y="462"/>
                  </a:cxn>
                  <a:cxn ang="0">
                    <a:pos x="27" y="438"/>
                  </a:cxn>
                  <a:cxn ang="0">
                    <a:pos x="12" y="210"/>
                  </a:cxn>
                  <a:cxn ang="0">
                    <a:pos x="144" y="45"/>
                  </a:cxn>
                </a:cxnLst>
                <a:rect l="0" t="0" r="r" b="b"/>
                <a:pathLst>
                  <a:path w="687" h="609">
                    <a:moveTo>
                      <a:pt x="144" y="45"/>
                    </a:moveTo>
                    <a:cubicBezTo>
                      <a:pt x="306" y="0"/>
                      <a:pt x="472" y="5"/>
                      <a:pt x="546" y="9"/>
                    </a:cubicBezTo>
                    <a:cubicBezTo>
                      <a:pt x="654" y="12"/>
                      <a:pt x="687" y="75"/>
                      <a:pt x="582" y="99"/>
                    </a:cubicBezTo>
                    <a:cubicBezTo>
                      <a:pt x="81" y="144"/>
                      <a:pt x="162" y="423"/>
                      <a:pt x="123" y="462"/>
                    </a:cubicBezTo>
                    <a:cubicBezTo>
                      <a:pt x="123" y="609"/>
                      <a:pt x="39" y="495"/>
                      <a:pt x="27" y="438"/>
                    </a:cubicBezTo>
                    <a:cubicBezTo>
                      <a:pt x="18" y="393"/>
                      <a:pt x="0" y="291"/>
                      <a:pt x="12" y="210"/>
                    </a:cubicBezTo>
                    <a:cubicBezTo>
                      <a:pt x="15" y="141"/>
                      <a:pt x="36" y="66"/>
                      <a:pt x="144" y="45"/>
                    </a:cubicBezTo>
                    <a:close/>
                  </a:path>
                </a:pathLst>
              </a:custGeom>
              <a:noFill/>
              <a:ln w="12700" cmpd="sng">
                <a:solidFill>
                  <a:schemeClr val="tx2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>
                <a:lvl1pPr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1pPr>
                <a:lvl2pPr marL="37931725" indent="-37474525"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2pPr>
                <a:lvl3pPr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3pPr>
                <a:lvl4pPr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4pPr>
                <a:lvl5pPr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5pPr>
                <a:lvl6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6pPr>
                <a:lvl7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7pPr>
                <a:lvl8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8pPr>
                <a:lvl9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9pPr>
              </a:lstStyle>
              <a:p>
                <a:pPr eaLnBrk="1" hangingPunct="1"/>
                <a:endParaRPr lang="it-IT" altLang="it-IT" sz="3600"/>
              </a:p>
            </p:txBody>
          </p:sp>
          <p:sp>
            <p:nvSpPr>
              <p:cNvPr id="63" name="Freeform 47">
                <a:extLst>
                  <a:ext uri="{FF2B5EF4-FFF2-40B4-BE49-F238E27FC236}">
                    <a16:creationId xmlns:a16="http://schemas.microsoft.com/office/drawing/2014/main" id="{F5B713FE-92E9-F743-94ED-37A20026B3ED}"/>
                  </a:ext>
                </a:extLst>
              </p:cNvPr>
              <p:cNvSpPr>
                <a:spLocks/>
              </p:cNvSpPr>
              <p:nvPr userDrawn="1"/>
            </p:nvSpPr>
            <p:spPr bwMode="hidden">
              <a:xfrm>
                <a:off x="2191" y="466"/>
                <a:ext cx="987" cy="743"/>
              </a:xfrm>
              <a:custGeom>
                <a:avLst/>
                <a:gdLst/>
                <a:ahLst/>
                <a:cxnLst>
                  <a:cxn ang="0">
                    <a:pos x="742" y="110"/>
                  </a:cxn>
                  <a:cxn ang="0">
                    <a:pos x="958" y="572"/>
                  </a:cxn>
                  <a:cxn ang="0">
                    <a:pos x="847" y="638"/>
                  </a:cxn>
                  <a:cxn ang="0">
                    <a:pos x="202" y="269"/>
                  </a:cxn>
                  <a:cxn ang="0">
                    <a:pos x="163" y="173"/>
                  </a:cxn>
                  <a:cxn ang="0">
                    <a:pos x="481" y="35"/>
                  </a:cxn>
                  <a:cxn ang="0">
                    <a:pos x="742" y="110"/>
                  </a:cxn>
                </a:cxnLst>
                <a:rect l="0" t="0" r="r" b="b"/>
                <a:pathLst>
                  <a:path w="987" h="743">
                    <a:moveTo>
                      <a:pt x="742" y="110"/>
                    </a:moveTo>
                    <a:cubicBezTo>
                      <a:pt x="853" y="270"/>
                      <a:pt x="941" y="491"/>
                      <a:pt x="958" y="572"/>
                    </a:cubicBezTo>
                    <a:cubicBezTo>
                      <a:pt x="987" y="692"/>
                      <a:pt x="912" y="743"/>
                      <a:pt x="847" y="638"/>
                    </a:cubicBezTo>
                    <a:cubicBezTo>
                      <a:pt x="523" y="89"/>
                      <a:pt x="364" y="254"/>
                      <a:pt x="202" y="269"/>
                    </a:cubicBezTo>
                    <a:cubicBezTo>
                      <a:pt x="0" y="325"/>
                      <a:pt x="89" y="207"/>
                      <a:pt x="163" y="173"/>
                    </a:cubicBezTo>
                    <a:cubicBezTo>
                      <a:pt x="222" y="145"/>
                      <a:pt x="366" y="53"/>
                      <a:pt x="481" y="35"/>
                    </a:cubicBezTo>
                    <a:cubicBezTo>
                      <a:pt x="576" y="12"/>
                      <a:pt x="680" y="0"/>
                      <a:pt x="742" y="110"/>
                    </a:cubicBezTo>
                    <a:close/>
                  </a:path>
                </a:pathLst>
              </a:custGeom>
              <a:noFill/>
              <a:ln w="12700" cmpd="sng">
                <a:solidFill>
                  <a:schemeClr val="tx2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>
                <a:lvl1pPr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1pPr>
                <a:lvl2pPr marL="37931725" indent="-37474525"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2pPr>
                <a:lvl3pPr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3pPr>
                <a:lvl4pPr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4pPr>
                <a:lvl5pPr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5pPr>
                <a:lvl6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6pPr>
                <a:lvl7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7pPr>
                <a:lvl8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8pPr>
                <a:lvl9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9pPr>
              </a:lstStyle>
              <a:p>
                <a:pPr eaLnBrk="1" hangingPunct="1"/>
                <a:endParaRPr lang="it-IT" altLang="it-IT" sz="3600"/>
              </a:p>
            </p:txBody>
          </p:sp>
          <p:sp>
            <p:nvSpPr>
              <p:cNvPr id="64" name="Freeform 48">
                <a:extLst>
                  <a:ext uri="{FF2B5EF4-FFF2-40B4-BE49-F238E27FC236}">
                    <a16:creationId xmlns:a16="http://schemas.microsoft.com/office/drawing/2014/main" id="{F99C21B6-38C4-DD49-9451-13C6708F7791}"/>
                  </a:ext>
                </a:extLst>
              </p:cNvPr>
              <p:cNvSpPr>
                <a:spLocks/>
              </p:cNvSpPr>
              <p:nvPr userDrawn="1"/>
            </p:nvSpPr>
            <p:spPr bwMode="hidden">
              <a:xfrm>
                <a:off x="2075" y="1119"/>
                <a:ext cx="650" cy="648"/>
              </a:xfrm>
              <a:custGeom>
                <a:avLst/>
                <a:gdLst/>
                <a:ahLst/>
                <a:cxnLst>
                  <a:cxn ang="0">
                    <a:pos x="468" y="114"/>
                  </a:cxn>
                  <a:cxn ang="0">
                    <a:pos x="621" y="453"/>
                  </a:cxn>
                  <a:cxn ang="0">
                    <a:pos x="522" y="495"/>
                  </a:cxn>
                  <a:cxn ang="0">
                    <a:pos x="105" y="519"/>
                  </a:cxn>
                  <a:cxn ang="0">
                    <a:pos x="30" y="450"/>
                  </a:cxn>
                  <a:cxn ang="0">
                    <a:pos x="231" y="84"/>
                  </a:cxn>
                  <a:cxn ang="0">
                    <a:pos x="468" y="114"/>
                  </a:cxn>
                </a:cxnLst>
                <a:rect l="0" t="0" r="r" b="b"/>
                <a:pathLst>
                  <a:path w="650" h="648">
                    <a:moveTo>
                      <a:pt x="468" y="114"/>
                    </a:moveTo>
                    <a:cubicBezTo>
                      <a:pt x="579" y="274"/>
                      <a:pt x="604" y="372"/>
                      <a:pt x="621" y="453"/>
                    </a:cubicBezTo>
                    <a:cubicBezTo>
                      <a:pt x="650" y="573"/>
                      <a:pt x="587" y="600"/>
                      <a:pt x="522" y="495"/>
                    </a:cubicBezTo>
                    <a:cubicBezTo>
                      <a:pt x="330" y="99"/>
                      <a:pt x="171" y="417"/>
                      <a:pt x="105" y="519"/>
                    </a:cubicBezTo>
                    <a:cubicBezTo>
                      <a:pt x="51" y="648"/>
                      <a:pt x="0" y="525"/>
                      <a:pt x="30" y="450"/>
                    </a:cubicBezTo>
                    <a:cubicBezTo>
                      <a:pt x="39" y="381"/>
                      <a:pt x="132" y="180"/>
                      <a:pt x="231" y="84"/>
                    </a:cubicBezTo>
                    <a:cubicBezTo>
                      <a:pt x="321" y="0"/>
                      <a:pt x="406" y="4"/>
                      <a:pt x="468" y="114"/>
                    </a:cubicBezTo>
                    <a:close/>
                  </a:path>
                </a:pathLst>
              </a:custGeom>
              <a:noFill/>
              <a:ln w="12700" cmpd="sng">
                <a:solidFill>
                  <a:schemeClr val="tx2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>
                <a:lvl1pPr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1pPr>
                <a:lvl2pPr marL="37931725" indent="-37474525"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2pPr>
                <a:lvl3pPr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3pPr>
                <a:lvl4pPr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4pPr>
                <a:lvl5pPr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5pPr>
                <a:lvl6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6pPr>
                <a:lvl7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7pPr>
                <a:lvl8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8pPr>
                <a:lvl9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9pPr>
              </a:lstStyle>
              <a:p>
                <a:pPr eaLnBrk="1" hangingPunct="1"/>
                <a:endParaRPr lang="it-IT" altLang="it-IT" sz="3600"/>
              </a:p>
            </p:txBody>
          </p:sp>
          <p:sp>
            <p:nvSpPr>
              <p:cNvPr id="65" name="Freeform 49">
                <a:extLst>
                  <a:ext uri="{FF2B5EF4-FFF2-40B4-BE49-F238E27FC236}">
                    <a16:creationId xmlns:a16="http://schemas.microsoft.com/office/drawing/2014/main" id="{713E5072-EAAD-344E-9A80-9926CFE04E74}"/>
                  </a:ext>
                </a:extLst>
              </p:cNvPr>
              <p:cNvSpPr>
                <a:spLocks/>
              </p:cNvSpPr>
              <p:nvPr userDrawn="1"/>
            </p:nvSpPr>
            <p:spPr bwMode="hidden">
              <a:xfrm>
                <a:off x="2816" y="1630"/>
                <a:ext cx="640" cy="797"/>
              </a:xfrm>
              <a:custGeom>
                <a:avLst/>
                <a:gdLst/>
                <a:ahLst/>
                <a:cxnLst>
                  <a:cxn ang="0">
                    <a:pos x="600" y="216"/>
                  </a:cxn>
                  <a:cxn ang="0">
                    <a:pos x="598" y="658"/>
                  </a:cxn>
                  <a:cxn ang="0">
                    <a:pos x="507" y="691"/>
                  </a:cxn>
                  <a:cxn ang="0">
                    <a:pos x="147" y="354"/>
                  </a:cxn>
                  <a:cxn ang="0">
                    <a:pos x="84" y="249"/>
                  </a:cxn>
                  <a:cxn ang="0">
                    <a:pos x="423" y="96"/>
                  </a:cxn>
                  <a:cxn ang="0">
                    <a:pos x="600" y="216"/>
                  </a:cxn>
                </a:cxnLst>
                <a:rect l="0" t="0" r="r" b="b"/>
                <a:pathLst>
                  <a:path w="640" h="797">
                    <a:moveTo>
                      <a:pt x="600" y="216"/>
                    </a:moveTo>
                    <a:cubicBezTo>
                      <a:pt x="640" y="379"/>
                      <a:pt x="604" y="584"/>
                      <a:pt x="598" y="658"/>
                    </a:cubicBezTo>
                    <a:cubicBezTo>
                      <a:pt x="592" y="766"/>
                      <a:pt x="528" y="797"/>
                      <a:pt x="507" y="691"/>
                    </a:cubicBezTo>
                    <a:cubicBezTo>
                      <a:pt x="495" y="276"/>
                      <a:pt x="255" y="360"/>
                      <a:pt x="147" y="354"/>
                    </a:cubicBezTo>
                    <a:cubicBezTo>
                      <a:pt x="0" y="350"/>
                      <a:pt x="18" y="294"/>
                      <a:pt x="84" y="249"/>
                    </a:cubicBezTo>
                    <a:cubicBezTo>
                      <a:pt x="147" y="204"/>
                      <a:pt x="339" y="108"/>
                      <a:pt x="423" y="96"/>
                    </a:cubicBezTo>
                    <a:cubicBezTo>
                      <a:pt x="477" y="81"/>
                      <a:pt x="585" y="0"/>
                      <a:pt x="600" y="216"/>
                    </a:cubicBezTo>
                    <a:close/>
                  </a:path>
                </a:pathLst>
              </a:custGeom>
              <a:noFill/>
              <a:ln w="12700" cmpd="sng">
                <a:solidFill>
                  <a:schemeClr val="tx2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>
                <a:lvl1pPr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1pPr>
                <a:lvl2pPr marL="37931725" indent="-37474525"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2pPr>
                <a:lvl3pPr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3pPr>
                <a:lvl4pPr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4pPr>
                <a:lvl5pPr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5pPr>
                <a:lvl6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6pPr>
                <a:lvl7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7pPr>
                <a:lvl8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8pPr>
                <a:lvl9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9pPr>
              </a:lstStyle>
              <a:p>
                <a:pPr eaLnBrk="1" hangingPunct="1"/>
                <a:endParaRPr lang="it-IT" altLang="it-IT" sz="3600"/>
              </a:p>
            </p:txBody>
          </p:sp>
          <p:sp>
            <p:nvSpPr>
              <p:cNvPr id="66" name="Freeform 50">
                <a:extLst>
                  <a:ext uri="{FF2B5EF4-FFF2-40B4-BE49-F238E27FC236}">
                    <a16:creationId xmlns:a16="http://schemas.microsoft.com/office/drawing/2014/main" id="{63B52913-60EF-004B-9A14-C2CB09E522CC}"/>
                  </a:ext>
                </a:extLst>
              </p:cNvPr>
              <p:cNvSpPr>
                <a:spLocks/>
              </p:cNvSpPr>
              <p:nvPr userDrawn="1"/>
            </p:nvSpPr>
            <p:spPr bwMode="hidden">
              <a:xfrm>
                <a:off x="3899" y="-2"/>
                <a:ext cx="535" cy="645"/>
              </a:xfrm>
              <a:custGeom>
                <a:avLst/>
                <a:gdLst/>
                <a:ahLst/>
                <a:cxnLst>
                  <a:cxn ang="0">
                    <a:pos x="462" y="423"/>
                  </a:cxn>
                  <a:cxn ang="0">
                    <a:pos x="144" y="612"/>
                  </a:cxn>
                  <a:cxn ang="0">
                    <a:pos x="87" y="558"/>
                  </a:cxn>
                  <a:cxn ang="0">
                    <a:pos x="162" y="117"/>
                  </a:cxn>
                  <a:cxn ang="0">
                    <a:pos x="210" y="39"/>
                  </a:cxn>
                  <a:cxn ang="0">
                    <a:pos x="441" y="243"/>
                  </a:cxn>
                  <a:cxn ang="0">
                    <a:pos x="462" y="423"/>
                  </a:cxn>
                </a:cxnLst>
                <a:rect l="0" t="0" r="r" b="b"/>
                <a:pathLst>
                  <a:path w="535" h="645">
                    <a:moveTo>
                      <a:pt x="462" y="423"/>
                    </a:moveTo>
                    <a:cubicBezTo>
                      <a:pt x="345" y="546"/>
                      <a:pt x="198" y="582"/>
                      <a:pt x="144" y="612"/>
                    </a:cubicBezTo>
                    <a:cubicBezTo>
                      <a:pt x="60" y="645"/>
                      <a:pt x="0" y="630"/>
                      <a:pt x="87" y="558"/>
                    </a:cubicBezTo>
                    <a:cubicBezTo>
                      <a:pt x="261" y="438"/>
                      <a:pt x="378" y="387"/>
                      <a:pt x="162" y="117"/>
                    </a:cubicBezTo>
                    <a:cubicBezTo>
                      <a:pt x="74" y="0"/>
                      <a:pt x="166" y="1"/>
                      <a:pt x="210" y="39"/>
                    </a:cubicBezTo>
                    <a:cubicBezTo>
                      <a:pt x="245" y="70"/>
                      <a:pt x="401" y="171"/>
                      <a:pt x="441" y="243"/>
                    </a:cubicBezTo>
                    <a:cubicBezTo>
                      <a:pt x="480" y="300"/>
                      <a:pt x="535" y="341"/>
                      <a:pt x="462" y="423"/>
                    </a:cubicBezTo>
                    <a:close/>
                  </a:path>
                </a:pathLst>
              </a:custGeom>
              <a:noFill/>
              <a:ln w="12700" cmpd="sng">
                <a:solidFill>
                  <a:schemeClr val="tx2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>
                <a:lvl1pPr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1pPr>
                <a:lvl2pPr marL="37931725" indent="-37474525"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2pPr>
                <a:lvl3pPr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3pPr>
                <a:lvl4pPr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4pPr>
                <a:lvl5pPr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5pPr>
                <a:lvl6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6pPr>
                <a:lvl7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7pPr>
                <a:lvl8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8pPr>
                <a:lvl9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9pPr>
              </a:lstStyle>
              <a:p>
                <a:pPr eaLnBrk="1" hangingPunct="1"/>
                <a:endParaRPr lang="it-IT" altLang="it-IT" sz="3600"/>
              </a:p>
            </p:txBody>
          </p:sp>
          <p:sp>
            <p:nvSpPr>
              <p:cNvPr id="67" name="Freeform 51">
                <a:extLst>
                  <a:ext uri="{FF2B5EF4-FFF2-40B4-BE49-F238E27FC236}">
                    <a16:creationId xmlns:a16="http://schemas.microsoft.com/office/drawing/2014/main" id="{4F82B318-E825-A341-9195-A2C66EED87BF}"/>
                  </a:ext>
                </a:extLst>
              </p:cNvPr>
              <p:cNvSpPr>
                <a:spLocks/>
              </p:cNvSpPr>
              <p:nvPr userDrawn="1"/>
            </p:nvSpPr>
            <p:spPr bwMode="hidden">
              <a:xfrm>
                <a:off x="3080" y="99"/>
                <a:ext cx="687" cy="609"/>
              </a:xfrm>
              <a:custGeom>
                <a:avLst/>
                <a:gdLst/>
                <a:ahLst/>
                <a:cxnLst>
                  <a:cxn ang="0">
                    <a:pos x="144" y="45"/>
                  </a:cxn>
                  <a:cxn ang="0">
                    <a:pos x="546" y="9"/>
                  </a:cxn>
                  <a:cxn ang="0">
                    <a:pos x="582" y="99"/>
                  </a:cxn>
                  <a:cxn ang="0">
                    <a:pos x="123" y="462"/>
                  </a:cxn>
                  <a:cxn ang="0">
                    <a:pos x="27" y="438"/>
                  </a:cxn>
                  <a:cxn ang="0">
                    <a:pos x="12" y="210"/>
                  </a:cxn>
                  <a:cxn ang="0">
                    <a:pos x="144" y="45"/>
                  </a:cxn>
                </a:cxnLst>
                <a:rect l="0" t="0" r="r" b="b"/>
                <a:pathLst>
                  <a:path w="687" h="609">
                    <a:moveTo>
                      <a:pt x="144" y="45"/>
                    </a:moveTo>
                    <a:cubicBezTo>
                      <a:pt x="306" y="0"/>
                      <a:pt x="472" y="5"/>
                      <a:pt x="546" y="9"/>
                    </a:cubicBezTo>
                    <a:cubicBezTo>
                      <a:pt x="654" y="12"/>
                      <a:pt x="687" y="75"/>
                      <a:pt x="582" y="99"/>
                    </a:cubicBezTo>
                    <a:cubicBezTo>
                      <a:pt x="81" y="144"/>
                      <a:pt x="162" y="423"/>
                      <a:pt x="123" y="462"/>
                    </a:cubicBezTo>
                    <a:cubicBezTo>
                      <a:pt x="123" y="609"/>
                      <a:pt x="39" y="495"/>
                      <a:pt x="27" y="438"/>
                    </a:cubicBezTo>
                    <a:cubicBezTo>
                      <a:pt x="18" y="393"/>
                      <a:pt x="0" y="291"/>
                      <a:pt x="12" y="210"/>
                    </a:cubicBezTo>
                    <a:cubicBezTo>
                      <a:pt x="15" y="141"/>
                      <a:pt x="36" y="66"/>
                      <a:pt x="144" y="45"/>
                    </a:cubicBezTo>
                    <a:close/>
                  </a:path>
                </a:pathLst>
              </a:custGeom>
              <a:noFill/>
              <a:ln w="12700" cmpd="sng">
                <a:solidFill>
                  <a:schemeClr val="bg2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>
                <a:lvl1pPr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1pPr>
                <a:lvl2pPr marL="37931725" indent="-37474525"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2pPr>
                <a:lvl3pPr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3pPr>
                <a:lvl4pPr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4pPr>
                <a:lvl5pPr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5pPr>
                <a:lvl6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6pPr>
                <a:lvl7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7pPr>
                <a:lvl8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8pPr>
                <a:lvl9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9pPr>
              </a:lstStyle>
              <a:p>
                <a:pPr eaLnBrk="1" hangingPunct="1"/>
                <a:endParaRPr lang="it-IT" altLang="it-IT" sz="3600"/>
              </a:p>
            </p:txBody>
          </p:sp>
          <p:sp>
            <p:nvSpPr>
              <p:cNvPr id="68" name="Freeform 52">
                <a:extLst>
                  <a:ext uri="{FF2B5EF4-FFF2-40B4-BE49-F238E27FC236}">
                    <a16:creationId xmlns:a16="http://schemas.microsoft.com/office/drawing/2014/main" id="{21630EAC-8B60-F24D-98DA-DB9BA7517D21}"/>
                  </a:ext>
                </a:extLst>
              </p:cNvPr>
              <p:cNvSpPr>
                <a:spLocks/>
              </p:cNvSpPr>
              <p:nvPr userDrawn="1"/>
            </p:nvSpPr>
            <p:spPr bwMode="hidden">
              <a:xfrm rot="3318475">
                <a:off x="2005" y="51"/>
                <a:ext cx="640" cy="797"/>
              </a:xfrm>
              <a:custGeom>
                <a:avLst/>
                <a:gdLst/>
                <a:ahLst/>
                <a:cxnLst>
                  <a:cxn ang="0">
                    <a:pos x="600" y="216"/>
                  </a:cxn>
                  <a:cxn ang="0">
                    <a:pos x="598" y="658"/>
                  </a:cxn>
                  <a:cxn ang="0">
                    <a:pos x="507" y="691"/>
                  </a:cxn>
                  <a:cxn ang="0">
                    <a:pos x="147" y="354"/>
                  </a:cxn>
                  <a:cxn ang="0">
                    <a:pos x="84" y="249"/>
                  </a:cxn>
                  <a:cxn ang="0">
                    <a:pos x="423" y="96"/>
                  </a:cxn>
                  <a:cxn ang="0">
                    <a:pos x="600" y="216"/>
                  </a:cxn>
                </a:cxnLst>
                <a:rect l="0" t="0" r="r" b="b"/>
                <a:pathLst>
                  <a:path w="640" h="797">
                    <a:moveTo>
                      <a:pt x="600" y="216"/>
                    </a:moveTo>
                    <a:cubicBezTo>
                      <a:pt x="640" y="379"/>
                      <a:pt x="604" y="584"/>
                      <a:pt x="598" y="658"/>
                    </a:cubicBezTo>
                    <a:cubicBezTo>
                      <a:pt x="592" y="766"/>
                      <a:pt x="528" y="797"/>
                      <a:pt x="507" y="691"/>
                    </a:cubicBezTo>
                    <a:cubicBezTo>
                      <a:pt x="495" y="276"/>
                      <a:pt x="255" y="360"/>
                      <a:pt x="147" y="354"/>
                    </a:cubicBezTo>
                    <a:cubicBezTo>
                      <a:pt x="0" y="350"/>
                      <a:pt x="18" y="294"/>
                      <a:pt x="84" y="249"/>
                    </a:cubicBezTo>
                    <a:cubicBezTo>
                      <a:pt x="147" y="204"/>
                      <a:pt x="339" y="108"/>
                      <a:pt x="423" y="96"/>
                    </a:cubicBezTo>
                    <a:cubicBezTo>
                      <a:pt x="477" y="81"/>
                      <a:pt x="585" y="0"/>
                      <a:pt x="600" y="216"/>
                    </a:cubicBezTo>
                    <a:close/>
                  </a:path>
                </a:pathLst>
              </a:custGeom>
              <a:noFill/>
              <a:ln w="12700" cmpd="sng">
                <a:solidFill>
                  <a:schemeClr val="bg2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>
                <a:lvl1pPr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1pPr>
                <a:lvl2pPr marL="37931725" indent="-37474525"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2pPr>
                <a:lvl3pPr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3pPr>
                <a:lvl4pPr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4pPr>
                <a:lvl5pPr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5pPr>
                <a:lvl6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6pPr>
                <a:lvl7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7pPr>
                <a:lvl8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8pPr>
                <a:lvl9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9pPr>
              </a:lstStyle>
              <a:p>
                <a:pPr eaLnBrk="1" hangingPunct="1"/>
                <a:endParaRPr lang="it-IT" altLang="it-IT" sz="3600"/>
              </a:p>
            </p:txBody>
          </p:sp>
          <p:sp>
            <p:nvSpPr>
              <p:cNvPr id="69" name="Freeform 53">
                <a:extLst>
                  <a:ext uri="{FF2B5EF4-FFF2-40B4-BE49-F238E27FC236}">
                    <a16:creationId xmlns:a16="http://schemas.microsoft.com/office/drawing/2014/main" id="{002F244D-596B-6D4A-9988-49A1FDAD16E8}"/>
                  </a:ext>
                </a:extLst>
              </p:cNvPr>
              <p:cNvSpPr>
                <a:spLocks/>
              </p:cNvSpPr>
              <p:nvPr userDrawn="1"/>
            </p:nvSpPr>
            <p:spPr bwMode="hidden">
              <a:xfrm rot="20976686" flipH="1">
                <a:off x="2947" y="1262"/>
                <a:ext cx="535" cy="645"/>
              </a:xfrm>
              <a:custGeom>
                <a:avLst/>
                <a:gdLst/>
                <a:ahLst/>
                <a:cxnLst>
                  <a:cxn ang="0">
                    <a:pos x="462" y="423"/>
                  </a:cxn>
                  <a:cxn ang="0">
                    <a:pos x="144" y="612"/>
                  </a:cxn>
                  <a:cxn ang="0">
                    <a:pos x="87" y="558"/>
                  </a:cxn>
                  <a:cxn ang="0">
                    <a:pos x="162" y="117"/>
                  </a:cxn>
                  <a:cxn ang="0">
                    <a:pos x="210" y="39"/>
                  </a:cxn>
                  <a:cxn ang="0">
                    <a:pos x="441" y="243"/>
                  </a:cxn>
                  <a:cxn ang="0">
                    <a:pos x="462" y="423"/>
                  </a:cxn>
                </a:cxnLst>
                <a:rect l="0" t="0" r="r" b="b"/>
                <a:pathLst>
                  <a:path w="535" h="645">
                    <a:moveTo>
                      <a:pt x="462" y="423"/>
                    </a:moveTo>
                    <a:cubicBezTo>
                      <a:pt x="345" y="546"/>
                      <a:pt x="198" y="582"/>
                      <a:pt x="144" y="612"/>
                    </a:cubicBezTo>
                    <a:cubicBezTo>
                      <a:pt x="60" y="645"/>
                      <a:pt x="0" y="630"/>
                      <a:pt x="87" y="558"/>
                    </a:cubicBezTo>
                    <a:cubicBezTo>
                      <a:pt x="261" y="438"/>
                      <a:pt x="378" y="387"/>
                      <a:pt x="162" y="117"/>
                    </a:cubicBezTo>
                    <a:cubicBezTo>
                      <a:pt x="74" y="0"/>
                      <a:pt x="166" y="1"/>
                      <a:pt x="210" y="39"/>
                    </a:cubicBezTo>
                    <a:cubicBezTo>
                      <a:pt x="245" y="70"/>
                      <a:pt x="401" y="171"/>
                      <a:pt x="441" y="243"/>
                    </a:cubicBezTo>
                    <a:cubicBezTo>
                      <a:pt x="480" y="300"/>
                      <a:pt x="535" y="341"/>
                      <a:pt x="462" y="423"/>
                    </a:cubicBezTo>
                    <a:close/>
                  </a:path>
                </a:pathLst>
              </a:custGeom>
              <a:noFill/>
              <a:ln w="12700" cmpd="sng">
                <a:solidFill>
                  <a:schemeClr val="bg2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>
                <a:lvl1pPr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1pPr>
                <a:lvl2pPr marL="37931725" indent="-37474525"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2pPr>
                <a:lvl3pPr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3pPr>
                <a:lvl4pPr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4pPr>
                <a:lvl5pPr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5pPr>
                <a:lvl6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6pPr>
                <a:lvl7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7pPr>
                <a:lvl8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8pPr>
                <a:lvl9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9pPr>
              </a:lstStyle>
              <a:p>
                <a:pPr eaLnBrk="1" hangingPunct="1"/>
                <a:endParaRPr lang="it-IT" altLang="it-IT" sz="3600"/>
              </a:p>
            </p:txBody>
          </p:sp>
          <p:sp>
            <p:nvSpPr>
              <p:cNvPr id="70" name="Freeform 54">
                <a:extLst>
                  <a:ext uri="{FF2B5EF4-FFF2-40B4-BE49-F238E27FC236}">
                    <a16:creationId xmlns:a16="http://schemas.microsoft.com/office/drawing/2014/main" id="{98338FFB-1D46-8F46-809B-A392349D18FB}"/>
                  </a:ext>
                </a:extLst>
              </p:cNvPr>
              <p:cNvSpPr>
                <a:spLocks/>
              </p:cNvSpPr>
              <p:nvPr userDrawn="1"/>
            </p:nvSpPr>
            <p:spPr bwMode="hidden">
              <a:xfrm>
                <a:off x="1908" y="1072"/>
                <a:ext cx="866" cy="795"/>
              </a:xfrm>
              <a:custGeom>
                <a:avLst/>
                <a:gdLst/>
                <a:ahLst/>
                <a:cxnLst>
                  <a:cxn ang="0">
                    <a:pos x="17" y="180"/>
                  </a:cxn>
                  <a:cxn ang="0">
                    <a:pos x="284" y="720"/>
                  </a:cxn>
                  <a:cxn ang="0">
                    <a:pos x="380" y="687"/>
                  </a:cxn>
                  <a:cxn ang="0">
                    <a:pos x="647" y="249"/>
                  </a:cxn>
                  <a:cxn ang="0">
                    <a:pos x="716" y="138"/>
                  </a:cxn>
                  <a:cxn ang="0">
                    <a:pos x="182" y="0"/>
                  </a:cxn>
                  <a:cxn ang="0">
                    <a:pos x="17" y="180"/>
                  </a:cxn>
                </a:cxnLst>
                <a:rect l="0" t="0" r="r" b="b"/>
                <a:pathLst>
                  <a:path w="866" h="795">
                    <a:moveTo>
                      <a:pt x="17" y="180"/>
                    </a:moveTo>
                    <a:cubicBezTo>
                      <a:pt x="49" y="413"/>
                      <a:pt x="206" y="636"/>
                      <a:pt x="284" y="720"/>
                    </a:cubicBezTo>
                    <a:cubicBezTo>
                      <a:pt x="359" y="795"/>
                      <a:pt x="422" y="771"/>
                      <a:pt x="380" y="687"/>
                    </a:cubicBezTo>
                    <a:cubicBezTo>
                      <a:pt x="284" y="378"/>
                      <a:pt x="197" y="183"/>
                      <a:pt x="647" y="249"/>
                    </a:cubicBezTo>
                    <a:cubicBezTo>
                      <a:pt x="866" y="276"/>
                      <a:pt x="791" y="175"/>
                      <a:pt x="716" y="138"/>
                    </a:cubicBezTo>
                    <a:cubicBezTo>
                      <a:pt x="575" y="63"/>
                      <a:pt x="317" y="6"/>
                      <a:pt x="182" y="0"/>
                    </a:cubicBezTo>
                    <a:cubicBezTo>
                      <a:pt x="95" y="0"/>
                      <a:pt x="0" y="32"/>
                      <a:pt x="17" y="180"/>
                    </a:cubicBezTo>
                    <a:close/>
                  </a:path>
                </a:pathLst>
              </a:custGeom>
              <a:noFill/>
              <a:ln w="12700" cmpd="sng">
                <a:solidFill>
                  <a:schemeClr val="bg2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>
                <a:lvl1pPr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1pPr>
                <a:lvl2pPr marL="37931725" indent="-37474525"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2pPr>
                <a:lvl3pPr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3pPr>
                <a:lvl4pPr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4pPr>
                <a:lvl5pPr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5pPr>
                <a:lvl6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6pPr>
                <a:lvl7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7pPr>
                <a:lvl8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8pPr>
                <a:lvl9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9pPr>
              </a:lstStyle>
              <a:p>
                <a:pPr eaLnBrk="1" hangingPunct="1"/>
                <a:endParaRPr lang="it-IT" altLang="it-IT" sz="3600"/>
              </a:p>
            </p:txBody>
          </p:sp>
          <p:sp>
            <p:nvSpPr>
              <p:cNvPr id="71" name="Freeform 55">
                <a:extLst>
                  <a:ext uri="{FF2B5EF4-FFF2-40B4-BE49-F238E27FC236}">
                    <a16:creationId xmlns:a16="http://schemas.microsoft.com/office/drawing/2014/main" id="{DCCC83E3-5D6E-D149-AECC-BF3F0DBEED45}"/>
                  </a:ext>
                </a:extLst>
              </p:cNvPr>
              <p:cNvSpPr>
                <a:spLocks/>
              </p:cNvSpPr>
              <p:nvPr userDrawn="1"/>
            </p:nvSpPr>
            <p:spPr bwMode="hidden">
              <a:xfrm rot="16244410" flipH="1">
                <a:off x="3582" y="1463"/>
                <a:ext cx="535" cy="645"/>
              </a:xfrm>
              <a:custGeom>
                <a:avLst/>
                <a:gdLst/>
                <a:ahLst/>
                <a:cxnLst>
                  <a:cxn ang="0">
                    <a:pos x="462" y="423"/>
                  </a:cxn>
                  <a:cxn ang="0">
                    <a:pos x="144" y="612"/>
                  </a:cxn>
                  <a:cxn ang="0">
                    <a:pos x="87" y="558"/>
                  </a:cxn>
                  <a:cxn ang="0">
                    <a:pos x="162" y="117"/>
                  </a:cxn>
                  <a:cxn ang="0">
                    <a:pos x="210" y="39"/>
                  </a:cxn>
                  <a:cxn ang="0">
                    <a:pos x="441" y="243"/>
                  </a:cxn>
                  <a:cxn ang="0">
                    <a:pos x="462" y="423"/>
                  </a:cxn>
                </a:cxnLst>
                <a:rect l="0" t="0" r="r" b="b"/>
                <a:pathLst>
                  <a:path w="535" h="645">
                    <a:moveTo>
                      <a:pt x="462" y="423"/>
                    </a:moveTo>
                    <a:cubicBezTo>
                      <a:pt x="345" y="546"/>
                      <a:pt x="198" y="582"/>
                      <a:pt x="144" y="612"/>
                    </a:cubicBezTo>
                    <a:cubicBezTo>
                      <a:pt x="60" y="645"/>
                      <a:pt x="0" y="630"/>
                      <a:pt x="87" y="558"/>
                    </a:cubicBezTo>
                    <a:cubicBezTo>
                      <a:pt x="261" y="438"/>
                      <a:pt x="378" y="387"/>
                      <a:pt x="162" y="117"/>
                    </a:cubicBezTo>
                    <a:cubicBezTo>
                      <a:pt x="74" y="0"/>
                      <a:pt x="166" y="1"/>
                      <a:pt x="210" y="39"/>
                    </a:cubicBezTo>
                    <a:cubicBezTo>
                      <a:pt x="245" y="70"/>
                      <a:pt x="401" y="171"/>
                      <a:pt x="441" y="243"/>
                    </a:cubicBezTo>
                    <a:cubicBezTo>
                      <a:pt x="480" y="300"/>
                      <a:pt x="535" y="341"/>
                      <a:pt x="462" y="423"/>
                    </a:cubicBezTo>
                    <a:close/>
                  </a:path>
                </a:pathLst>
              </a:custGeom>
              <a:noFill/>
              <a:ln w="12700" cmpd="sng">
                <a:solidFill>
                  <a:schemeClr val="bg2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>
                <a:lvl1pPr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1pPr>
                <a:lvl2pPr marL="37931725" indent="-37474525"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2pPr>
                <a:lvl3pPr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3pPr>
                <a:lvl4pPr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4pPr>
                <a:lvl5pPr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5pPr>
                <a:lvl6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6pPr>
                <a:lvl7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7pPr>
                <a:lvl8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8pPr>
                <a:lvl9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9pPr>
              </a:lstStyle>
              <a:p>
                <a:pPr eaLnBrk="1" hangingPunct="1"/>
                <a:endParaRPr lang="it-IT" altLang="it-IT" sz="3600"/>
              </a:p>
            </p:txBody>
          </p:sp>
          <p:sp>
            <p:nvSpPr>
              <p:cNvPr id="72" name="Freeform 56">
                <a:extLst>
                  <a:ext uri="{FF2B5EF4-FFF2-40B4-BE49-F238E27FC236}">
                    <a16:creationId xmlns:a16="http://schemas.microsoft.com/office/drawing/2014/main" id="{C5C1BDCE-B847-1043-B88C-F2ADC1B89D9E}"/>
                  </a:ext>
                </a:extLst>
              </p:cNvPr>
              <p:cNvSpPr>
                <a:spLocks/>
              </p:cNvSpPr>
              <p:nvPr userDrawn="1"/>
            </p:nvSpPr>
            <p:spPr bwMode="hidden">
              <a:xfrm rot="2428453">
                <a:off x="1933" y="1684"/>
                <a:ext cx="802" cy="706"/>
              </a:xfrm>
              <a:custGeom>
                <a:avLst/>
                <a:gdLst/>
                <a:ahLst/>
                <a:cxnLst>
                  <a:cxn ang="0">
                    <a:pos x="742" y="110"/>
                  </a:cxn>
                  <a:cxn ang="0">
                    <a:pos x="958" y="572"/>
                  </a:cxn>
                  <a:cxn ang="0">
                    <a:pos x="847" y="638"/>
                  </a:cxn>
                  <a:cxn ang="0">
                    <a:pos x="202" y="269"/>
                  </a:cxn>
                  <a:cxn ang="0">
                    <a:pos x="163" y="173"/>
                  </a:cxn>
                  <a:cxn ang="0">
                    <a:pos x="481" y="35"/>
                  </a:cxn>
                  <a:cxn ang="0">
                    <a:pos x="742" y="110"/>
                  </a:cxn>
                </a:cxnLst>
                <a:rect l="0" t="0" r="r" b="b"/>
                <a:pathLst>
                  <a:path w="987" h="743">
                    <a:moveTo>
                      <a:pt x="742" y="110"/>
                    </a:moveTo>
                    <a:cubicBezTo>
                      <a:pt x="853" y="270"/>
                      <a:pt x="941" y="491"/>
                      <a:pt x="958" y="572"/>
                    </a:cubicBezTo>
                    <a:cubicBezTo>
                      <a:pt x="987" y="692"/>
                      <a:pt x="912" y="743"/>
                      <a:pt x="847" y="638"/>
                    </a:cubicBezTo>
                    <a:cubicBezTo>
                      <a:pt x="523" y="89"/>
                      <a:pt x="364" y="254"/>
                      <a:pt x="202" y="269"/>
                    </a:cubicBezTo>
                    <a:cubicBezTo>
                      <a:pt x="0" y="325"/>
                      <a:pt x="89" y="207"/>
                      <a:pt x="163" y="173"/>
                    </a:cubicBezTo>
                    <a:cubicBezTo>
                      <a:pt x="222" y="145"/>
                      <a:pt x="366" y="53"/>
                      <a:pt x="481" y="35"/>
                    </a:cubicBezTo>
                    <a:cubicBezTo>
                      <a:pt x="576" y="12"/>
                      <a:pt x="680" y="0"/>
                      <a:pt x="742" y="110"/>
                    </a:cubicBezTo>
                    <a:close/>
                  </a:path>
                </a:pathLst>
              </a:custGeom>
              <a:noFill/>
              <a:ln w="12700" cmpd="sng">
                <a:solidFill>
                  <a:schemeClr val="accent2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>
                <a:lvl1pPr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1pPr>
                <a:lvl2pPr marL="37931725" indent="-37474525"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2pPr>
                <a:lvl3pPr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3pPr>
                <a:lvl4pPr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4pPr>
                <a:lvl5pPr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5pPr>
                <a:lvl6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6pPr>
                <a:lvl7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7pPr>
                <a:lvl8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8pPr>
                <a:lvl9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9pPr>
              </a:lstStyle>
              <a:p>
                <a:pPr eaLnBrk="1" hangingPunct="1"/>
                <a:endParaRPr lang="it-IT" altLang="it-IT" sz="3600"/>
              </a:p>
            </p:txBody>
          </p:sp>
          <p:sp>
            <p:nvSpPr>
              <p:cNvPr id="73" name="Freeform 57">
                <a:extLst>
                  <a:ext uri="{FF2B5EF4-FFF2-40B4-BE49-F238E27FC236}">
                    <a16:creationId xmlns:a16="http://schemas.microsoft.com/office/drawing/2014/main" id="{3C7238A5-73CC-CB46-8A8C-E030C93CD375}"/>
                  </a:ext>
                </a:extLst>
              </p:cNvPr>
              <p:cNvSpPr>
                <a:spLocks/>
              </p:cNvSpPr>
              <p:nvPr userDrawn="1"/>
            </p:nvSpPr>
            <p:spPr bwMode="hidden">
              <a:xfrm rot="6284068">
                <a:off x="3391" y="947"/>
                <a:ext cx="640" cy="797"/>
              </a:xfrm>
              <a:custGeom>
                <a:avLst/>
                <a:gdLst/>
                <a:ahLst/>
                <a:cxnLst>
                  <a:cxn ang="0">
                    <a:pos x="600" y="216"/>
                  </a:cxn>
                  <a:cxn ang="0">
                    <a:pos x="598" y="658"/>
                  </a:cxn>
                  <a:cxn ang="0">
                    <a:pos x="507" y="691"/>
                  </a:cxn>
                  <a:cxn ang="0">
                    <a:pos x="147" y="354"/>
                  </a:cxn>
                  <a:cxn ang="0">
                    <a:pos x="84" y="249"/>
                  </a:cxn>
                  <a:cxn ang="0">
                    <a:pos x="423" y="96"/>
                  </a:cxn>
                  <a:cxn ang="0">
                    <a:pos x="600" y="216"/>
                  </a:cxn>
                </a:cxnLst>
                <a:rect l="0" t="0" r="r" b="b"/>
                <a:pathLst>
                  <a:path w="640" h="797">
                    <a:moveTo>
                      <a:pt x="600" y="216"/>
                    </a:moveTo>
                    <a:cubicBezTo>
                      <a:pt x="640" y="379"/>
                      <a:pt x="604" y="584"/>
                      <a:pt x="598" y="658"/>
                    </a:cubicBezTo>
                    <a:cubicBezTo>
                      <a:pt x="592" y="766"/>
                      <a:pt x="528" y="797"/>
                      <a:pt x="507" y="691"/>
                    </a:cubicBezTo>
                    <a:cubicBezTo>
                      <a:pt x="495" y="276"/>
                      <a:pt x="255" y="360"/>
                      <a:pt x="147" y="354"/>
                    </a:cubicBezTo>
                    <a:cubicBezTo>
                      <a:pt x="0" y="350"/>
                      <a:pt x="18" y="294"/>
                      <a:pt x="84" y="249"/>
                    </a:cubicBezTo>
                    <a:cubicBezTo>
                      <a:pt x="147" y="204"/>
                      <a:pt x="339" y="108"/>
                      <a:pt x="423" y="96"/>
                    </a:cubicBezTo>
                    <a:cubicBezTo>
                      <a:pt x="477" y="81"/>
                      <a:pt x="585" y="0"/>
                      <a:pt x="600" y="216"/>
                    </a:cubicBezTo>
                    <a:close/>
                  </a:path>
                </a:pathLst>
              </a:custGeom>
              <a:noFill/>
              <a:ln w="12700" cmpd="sng">
                <a:solidFill>
                  <a:schemeClr val="accent2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>
                <a:lvl1pPr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1pPr>
                <a:lvl2pPr marL="37931725" indent="-37474525"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2pPr>
                <a:lvl3pPr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3pPr>
                <a:lvl4pPr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4pPr>
                <a:lvl5pPr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5pPr>
                <a:lvl6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6pPr>
                <a:lvl7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7pPr>
                <a:lvl8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8pPr>
                <a:lvl9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9pPr>
              </a:lstStyle>
              <a:p>
                <a:pPr eaLnBrk="1" hangingPunct="1"/>
                <a:endParaRPr lang="it-IT" altLang="it-IT" sz="3600"/>
              </a:p>
            </p:txBody>
          </p:sp>
          <p:sp>
            <p:nvSpPr>
              <p:cNvPr id="74" name="Freeform 58">
                <a:extLst>
                  <a:ext uri="{FF2B5EF4-FFF2-40B4-BE49-F238E27FC236}">
                    <a16:creationId xmlns:a16="http://schemas.microsoft.com/office/drawing/2014/main" id="{DE0F66BC-1763-CE4A-B56F-793E9D61D078}"/>
                  </a:ext>
                </a:extLst>
              </p:cNvPr>
              <p:cNvSpPr>
                <a:spLocks/>
              </p:cNvSpPr>
              <p:nvPr userDrawn="1"/>
            </p:nvSpPr>
            <p:spPr bwMode="hidden">
              <a:xfrm rot="19272242" flipV="1">
                <a:off x="3023" y="84"/>
                <a:ext cx="640" cy="797"/>
              </a:xfrm>
              <a:custGeom>
                <a:avLst/>
                <a:gdLst/>
                <a:ahLst/>
                <a:cxnLst>
                  <a:cxn ang="0">
                    <a:pos x="600" y="216"/>
                  </a:cxn>
                  <a:cxn ang="0">
                    <a:pos x="598" y="658"/>
                  </a:cxn>
                  <a:cxn ang="0">
                    <a:pos x="507" y="691"/>
                  </a:cxn>
                  <a:cxn ang="0">
                    <a:pos x="147" y="354"/>
                  </a:cxn>
                  <a:cxn ang="0">
                    <a:pos x="84" y="249"/>
                  </a:cxn>
                  <a:cxn ang="0">
                    <a:pos x="423" y="96"/>
                  </a:cxn>
                  <a:cxn ang="0">
                    <a:pos x="600" y="216"/>
                  </a:cxn>
                </a:cxnLst>
                <a:rect l="0" t="0" r="r" b="b"/>
                <a:pathLst>
                  <a:path w="640" h="797">
                    <a:moveTo>
                      <a:pt x="600" y="216"/>
                    </a:moveTo>
                    <a:cubicBezTo>
                      <a:pt x="640" y="379"/>
                      <a:pt x="604" y="584"/>
                      <a:pt x="598" y="658"/>
                    </a:cubicBezTo>
                    <a:cubicBezTo>
                      <a:pt x="592" y="766"/>
                      <a:pt x="528" y="797"/>
                      <a:pt x="507" y="691"/>
                    </a:cubicBezTo>
                    <a:cubicBezTo>
                      <a:pt x="495" y="276"/>
                      <a:pt x="255" y="360"/>
                      <a:pt x="147" y="354"/>
                    </a:cubicBezTo>
                    <a:cubicBezTo>
                      <a:pt x="0" y="350"/>
                      <a:pt x="18" y="294"/>
                      <a:pt x="84" y="249"/>
                    </a:cubicBezTo>
                    <a:cubicBezTo>
                      <a:pt x="147" y="204"/>
                      <a:pt x="339" y="108"/>
                      <a:pt x="423" y="96"/>
                    </a:cubicBezTo>
                    <a:cubicBezTo>
                      <a:pt x="477" y="81"/>
                      <a:pt x="585" y="0"/>
                      <a:pt x="600" y="216"/>
                    </a:cubicBezTo>
                    <a:close/>
                  </a:path>
                </a:pathLst>
              </a:custGeom>
              <a:noFill/>
              <a:ln w="12700" cmpd="sng">
                <a:solidFill>
                  <a:schemeClr val="accent2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>
                <a:lvl1pPr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1pPr>
                <a:lvl2pPr marL="37931725" indent="-37474525"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2pPr>
                <a:lvl3pPr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3pPr>
                <a:lvl4pPr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4pPr>
                <a:lvl5pPr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5pPr>
                <a:lvl6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6pPr>
                <a:lvl7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7pPr>
                <a:lvl8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8pPr>
                <a:lvl9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9pPr>
              </a:lstStyle>
              <a:p>
                <a:pPr eaLnBrk="1" hangingPunct="1"/>
                <a:endParaRPr lang="it-IT" altLang="it-IT" sz="3600"/>
              </a:p>
            </p:txBody>
          </p:sp>
          <p:sp>
            <p:nvSpPr>
              <p:cNvPr id="75" name="Freeform 59">
                <a:extLst>
                  <a:ext uri="{FF2B5EF4-FFF2-40B4-BE49-F238E27FC236}">
                    <a16:creationId xmlns:a16="http://schemas.microsoft.com/office/drawing/2014/main" id="{F105B940-BA65-914F-9760-23D16A1866DC}"/>
                  </a:ext>
                </a:extLst>
              </p:cNvPr>
              <p:cNvSpPr>
                <a:spLocks/>
              </p:cNvSpPr>
              <p:nvPr userDrawn="1"/>
            </p:nvSpPr>
            <p:spPr bwMode="hidden">
              <a:xfrm rot="563450" flipH="1">
                <a:off x="1847" y="238"/>
                <a:ext cx="535" cy="645"/>
              </a:xfrm>
              <a:custGeom>
                <a:avLst/>
                <a:gdLst/>
                <a:ahLst/>
                <a:cxnLst>
                  <a:cxn ang="0">
                    <a:pos x="462" y="423"/>
                  </a:cxn>
                  <a:cxn ang="0">
                    <a:pos x="144" y="612"/>
                  </a:cxn>
                  <a:cxn ang="0">
                    <a:pos x="87" y="558"/>
                  </a:cxn>
                  <a:cxn ang="0">
                    <a:pos x="162" y="117"/>
                  </a:cxn>
                  <a:cxn ang="0">
                    <a:pos x="210" y="39"/>
                  </a:cxn>
                  <a:cxn ang="0">
                    <a:pos x="441" y="243"/>
                  </a:cxn>
                  <a:cxn ang="0">
                    <a:pos x="462" y="423"/>
                  </a:cxn>
                </a:cxnLst>
                <a:rect l="0" t="0" r="r" b="b"/>
                <a:pathLst>
                  <a:path w="535" h="645">
                    <a:moveTo>
                      <a:pt x="462" y="423"/>
                    </a:moveTo>
                    <a:cubicBezTo>
                      <a:pt x="345" y="546"/>
                      <a:pt x="198" y="582"/>
                      <a:pt x="144" y="612"/>
                    </a:cubicBezTo>
                    <a:cubicBezTo>
                      <a:pt x="60" y="645"/>
                      <a:pt x="0" y="630"/>
                      <a:pt x="87" y="558"/>
                    </a:cubicBezTo>
                    <a:cubicBezTo>
                      <a:pt x="261" y="438"/>
                      <a:pt x="378" y="387"/>
                      <a:pt x="162" y="117"/>
                    </a:cubicBezTo>
                    <a:cubicBezTo>
                      <a:pt x="74" y="0"/>
                      <a:pt x="166" y="1"/>
                      <a:pt x="210" y="39"/>
                    </a:cubicBezTo>
                    <a:cubicBezTo>
                      <a:pt x="245" y="70"/>
                      <a:pt x="401" y="171"/>
                      <a:pt x="441" y="243"/>
                    </a:cubicBezTo>
                    <a:cubicBezTo>
                      <a:pt x="480" y="300"/>
                      <a:pt x="535" y="341"/>
                      <a:pt x="462" y="423"/>
                    </a:cubicBezTo>
                    <a:close/>
                  </a:path>
                </a:pathLst>
              </a:custGeom>
              <a:noFill/>
              <a:ln w="12700" cmpd="sng">
                <a:solidFill>
                  <a:schemeClr val="accent2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>
                <a:lvl1pPr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1pPr>
                <a:lvl2pPr marL="37931725" indent="-37474525"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2pPr>
                <a:lvl3pPr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3pPr>
                <a:lvl4pPr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4pPr>
                <a:lvl5pPr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5pPr>
                <a:lvl6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6pPr>
                <a:lvl7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7pPr>
                <a:lvl8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8pPr>
                <a:lvl9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9pPr>
              </a:lstStyle>
              <a:p>
                <a:pPr eaLnBrk="1" hangingPunct="1"/>
                <a:endParaRPr lang="it-IT" altLang="it-IT" sz="3600"/>
              </a:p>
            </p:txBody>
          </p:sp>
          <p:sp>
            <p:nvSpPr>
              <p:cNvPr id="76" name="Freeform 60">
                <a:extLst>
                  <a:ext uri="{FF2B5EF4-FFF2-40B4-BE49-F238E27FC236}">
                    <a16:creationId xmlns:a16="http://schemas.microsoft.com/office/drawing/2014/main" id="{76278B95-E394-674D-A193-F24735BF6AFC}"/>
                  </a:ext>
                </a:extLst>
              </p:cNvPr>
              <p:cNvSpPr>
                <a:spLocks/>
              </p:cNvSpPr>
              <p:nvPr userDrawn="1"/>
            </p:nvSpPr>
            <p:spPr bwMode="hidden">
              <a:xfrm flipH="1">
                <a:off x="5075" y="867"/>
                <a:ext cx="687" cy="609"/>
              </a:xfrm>
              <a:custGeom>
                <a:avLst/>
                <a:gdLst/>
                <a:ahLst/>
                <a:cxnLst>
                  <a:cxn ang="0">
                    <a:pos x="144" y="45"/>
                  </a:cxn>
                  <a:cxn ang="0">
                    <a:pos x="546" y="9"/>
                  </a:cxn>
                  <a:cxn ang="0">
                    <a:pos x="582" y="99"/>
                  </a:cxn>
                  <a:cxn ang="0">
                    <a:pos x="123" y="462"/>
                  </a:cxn>
                  <a:cxn ang="0">
                    <a:pos x="27" y="438"/>
                  </a:cxn>
                  <a:cxn ang="0">
                    <a:pos x="12" y="210"/>
                  </a:cxn>
                  <a:cxn ang="0">
                    <a:pos x="144" y="45"/>
                  </a:cxn>
                </a:cxnLst>
                <a:rect l="0" t="0" r="r" b="b"/>
                <a:pathLst>
                  <a:path w="687" h="609">
                    <a:moveTo>
                      <a:pt x="144" y="45"/>
                    </a:moveTo>
                    <a:cubicBezTo>
                      <a:pt x="306" y="0"/>
                      <a:pt x="472" y="5"/>
                      <a:pt x="546" y="9"/>
                    </a:cubicBezTo>
                    <a:cubicBezTo>
                      <a:pt x="654" y="12"/>
                      <a:pt x="687" y="75"/>
                      <a:pt x="582" y="99"/>
                    </a:cubicBezTo>
                    <a:cubicBezTo>
                      <a:pt x="81" y="144"/>
                      <a:pt x="162" y="423"/>
                      <a:pt x="123" y="462"/>
                    </a:cubicBezTo>
                    <a:cubicBezTo>
                      <a:pt x="123" y="609"/>
                      <a:pt x="39" y="495"/>
                      <a:pt x="27" y="438"/>
                    </a:cubicBezTo>
                    <a:cubicBezTo>
                      <a:pt x="18" y="393"/>
                      <a:pt x="0" y="291"/>
                      <a:pt x="12" y="210"/>
                    </a:cubicBezTo>
                    <a:cubicBezTo>
                      <a:pt x="15" y="141"/>
                      <a:pt x="36" y="66"/>
                      <a:pt x="144" y="45"/>
                    </a:cubicBezTo>
                    <a:close/>
                  </a:path>
                </a:pathLst>
              </a:custGeom>
              <a:noFill/>
              <a:ln w="12700" cmpd="sng">
                <a:solidFill>
                  <a:schemeClr val="tx2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>
                <a:lvl1pPr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1pPr>
                <a:lvl2pPr marL="37931725" indent="-37474525"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2pPr>
                <a:lvl3pPr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3pPr>
                <a:lvl4pPr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4pPr>
                <a:lvl5pPr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5pPr>
                <a:lvl6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6pPr>
                <a:lvl7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7pPr>
                <a:lvl8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8pPr>
                <a:lvl9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9pPr>
              </a:lstStyle>
              <a:p>
                <a:pPr eaLnBrk="1" hangingPunct="1"/>
                <a:endParaRPr lang="it-IT" altLang="it-IT" sz="3600"/>
              </a:p>
            </p:txBody>
          </p:sp>
          <p:sp>
            <p:nvSpPr>
              <p:cNvPr id="77" name="Freeform 61">
                <a:extLst>
                  <a:ext uri="{FF2B5EF4-FFF2-40B4-BE49-F238E27FC236}">
                    <a16:creationId xmlns:a16="http://schemas.microsoft.com/office/drawing/2014/main" id="{B89CC4FD-3566-764F-88C9-1FCCF3F8B555}"/>
                  </a:ext>
                </a:extLst>
              </p:cNvPr>
              <p:cNvSpPr>
                <a:spLocks/>
              </p:cNvSpPr>
              <p:nvPr userDrawn="1"/>
            </p:nvSpPr>
            <p:spPr bwMode="hidden">
              <a:xfrm>
                <a:off x="4287" y="475"/>
                <a:ext cx="987" cy="743"/>
              </a:xfrm>
              <a:custGeom>
                <a:avLst/>
                <a:gdLst/>
                <a:ahLst/>
                <a:cxnLst>
                  <a:cxn ang="0">
                    <a:pos x="742" y="110"/>
                  </a:cxn>
                  <a:cxn ang="0">
                    <a:pos x="958" y="572"/>
                  </a:cxn>
                  <a:cxn ang="0">
                    <a:pos x="847" y="638"/>
                  </a:cxn>
                  <a:cxn ang="0">
                    <a:pos x="202" y="269"/>
                  </a:cxn>
                  <a:cxn ang="0">
                    <a:pos x="163" y="173"/>
                  </a:cxn>
                  <a:cxn ang="0">
                    <a:pos x="481" y="35"/>
                  </a:cxn>
                  <a:cxn ang="0">
                    <a:pos x="742" y="110"/>
                  </a:cxn>
                </a:cxnLst>
                <a:rect l="0" t="0" r="r" b="b"/>
                <a:pathLst>
                  <a:path w="987" h="743">
                    <a:moveTo>
                      <a:pt x="742" y="110"/>
                    </a:moveTo>
                    <a:cubicBezTo>
                      <a:pt x="853" y="270"/>
                      <a:pt x="941" y="491"/>
                      <a:pt x="958" y="572"/>
                    </a:cubicBezTo>
                    <a:cubicBezTo>
                      <a:pt x="987" y="692"/>
                      <a:pt x="912" y="743"/>
                      <a:pt x="847" y="638"/>
                    </a:cubicBezTo>
                    <a:cubicBezTo>
                      <a:pt x="523" y="89"/>
                      <a:pt x="364" y="254"/>
                      <a:pt x="202" y="269"/>
                    </a:cubicBezTo>
                    <a:cubicBezTo>
                      <a:pt x="0" y="325"/>
                      <a:pt x="89" y="207"/>
                      <a:pt x="163" y="173"/>
                    </a:cubicBezTo>
                    <a:cubicBezTo>
                      <a:pt x="222" y="145"/>
                      <a:pt x="366" y="53"/>
                      <a:pt x="481" y="35"/>
                    </a:cubicBezTo>
                    <a:cubicBezTo>
                      <a:pt x="576" y="12"/>
                      <a:pt x="680" y="0"/>
                      <a:pt x="742" y="110"/>
                    </a:cubicBezTo>
                    <a:close/>
                  </a:path>
                </a:pathLst>
              </a:custGeom>
              <a:noFill/>
              <a:ln w="12700" cmpd="sng">
                <a:solidFill>
                  <a:schemeClr val="tx2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>
                <a:lvl1pPr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1pPr>
                <a:lvl2pPr marL="37931725" indent="-37474525"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2pPr>
                <a:lvl3pPr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3pPr>
                <a:lvl4pPr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4pPr>
                <a:lvl5pPr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5pPr>
                <a:lvl6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6pPr>
                <a:lvl7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7pPr>
                <a:lvl8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8pPr>
                <a:lvl9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9pPr>
              </a:lstStyle>
              <a:p>
                <a:pPr eaLnBrk="1" hangingPunct="1"/>
                <a:endParaRPr lang="it-IT" altLang="it-IT" sz="3600"/>
              </a:p>
            </p:txBody>
          </p:sp>
          <p:sp>
            <p:nvSpPr>
              <p:cNvPr id="78" name="Freeform 62">
                <a:extLst>
                  <a:ext uri="{FF2B5EF4-FFF2-40B4-BE49-F238E27FC236}">
                    <a16:creationId xmlns:a16="http://schemas.microsoft.com/office/drawing/2014/main" id="{6A968802-C6D4-B042-B502-B6283488C2FA}"/>
                  </a:ext>
                </a:extLst>
              </p:cNvPr>
              <p:cNvSpPr>
                <a:spLocks/>
              </p:cNvSpPr>
              <p:nvPr userDrawn="1"/>
            </p:nvSpPr>
            <p:spPr bwMode="hidden">
              <a:xfrm>
                <a:off x="4171" y="1128"/>
                <a:ext cx="650" cy="648"/>
              </a:xfrm>
              <a:custGeom>
                <a:avLst/>
                <a:gdLst/>
                <a:ahLst/>
                <a:cxnLst>
                  <a:cxn ang="0">
                    <a:pos x="468" y="114"/>
                  </a:cxn>
                  <a:cxn ang="0">
                    <a:pos x="621" y="453"/>
                  </a:cxn>
                  <a:cxn ang="0">
                    <a:pos x="522" y="495"/>
                  </a:cxn>
                  <a:cxn ang="0">
                    <a:pos x="105" y="519"/>
                  </a:cxn>
                  <a:cxn ang="0">
                    <a:pos x="30" y="450"/>
                  </a:cxn>
                  <a:cxn ang="0">
                    <a:pos x="231" y="84"/>
                  </a:cxn>
                  <a:cxn ang="0">
                    <a:pos x="468" y="114"/>
                  </a:cxn>
                </a:cxnLst>
                <a:rect l="0" t="0" r="r" b="b"/>
                <a:pathLst>
                  <a:path w="650" h="648">
                    <a:moveTo>
                      <a:pt x="468" y="114"/>
                    </a:moveTo>
                    <a:cubicBezTo>
                      <a:pt x="579" y="274"/>
                      <a:pt x="604" y="372"/>
                      <a:pt x="621" y="453"/>
                    </a:cubicBezTo>
                    <a:cubicBezTo>
                      <a:pt x="650" y="573"/>
                      <a:pt x="587" y="600"/>
                      <a:pt x="522" y="495"/>
                    </a:cubicBezTo>
                    <a:cubicBezTo>
                      <a:pt x="330" y="99"/>
                      <a:pt x="171" y="417"/>
                      <a:pt x="105" y="519"/>
                    </a:cubicBezTo>
                    <a:cubicBezTo>
                      <a:pt x="51" y="648"/>
                      <a:pt x="0" y="525"/>
                      <a:pt x="30" y="450"/>
                    </a:cubicBezTo>
                    <a:cubicBezTo>
                      <a:pt x="39" y="381"/>
                      <a:pt x="132" y="180"/>
                      <a:pt x="231" y="84"/>
                    </a:cubicBezTo>
                    <a:cubicBezTo>
                      <a:pt x="321" y="0"/>
                      <a:pt x="406" y="4"/>
                      <a:pt x="468" y="114"/>
                    </a:cubicBezTo>
                    <a:close/>
                  </a:path>
                </a:pathLst>
              </a:custGeom>
              <a:noFill/>
              <a:ln w="12700" cmpd="sng">
                <a:solidFill>
                  <a:schemeClr val="tx2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>
                <a:lvl1pPr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1pPr>
                <a:lvl2pPr marL="37931725" indent="-37474525"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2pPr>
                <a:lvl3pPr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3pPr>
                <a:lvl4pPr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4pPr>
                <a:lvl5pPr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5pPr>
                <a:lvl6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6pPr>
                <a:lvl7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7pPr>
                <a:lvl8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8pPr>
                <a:lvl9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9pPr>
              </a:lstStyle>
              <a:p>
                <a:pPr eaLnBrk="1" hangingPunct="1"/>
                <a:endParaRPr lang="it-IT" altLang="it-IT" sz="3600"/>
              </a:p>
            </p:txBody>
          </p:sp>
          <p:sp>
            <p:nvSpPr>
              <p:cNvPr id="79" name="Freeform 63">
                <a:extLst>
                  <a:ext uri="{FF2B5EF4-FFF2-40B4-BE49-F238E27FC236}">
                    <a16:creationId xmlns:a16="http://schemas.microsoft.com/office/drawing/2014/main" id="{72773ACF-8B1B-9C4F-B63F-51EC067B63BD}"/>
                  </a:ext>
                </a:extLst>
              </p:cNvPr>
              <p:cNvSpPr>
                <a:spLocks/>
              </p:cNvSpPr>
              <p:nvPr userDrawn="1"/>
            </p:nvSpPr>
            <p:spPr bwMode="hidden">
              <a:xfrm>
                <a:off x="5092" y="1579"/>
                <a:ext cx="640" cy="797"/>
              </a:xfrm>
              <a:custGeom>
                <a:avLst/>
                <a:gdLst/>
                <a:ahLst/>
                <a:cxnLst>
                  <a:cxn ang="0">
                    <a:pos x="600" y="216"/>
                  </a:cxn>
                  <a:cxn ang="0">
                    <a:pos x="598" y="658"/>
                  </a:cxn>
                  <a:cxn ang="0">
                    <a:pos x="507" y="691"/>
                  </a:cxn>
                  <a:cxn ang="0">
                    <a:pos x="147" y="354"/>
                  </a:cxn>
                  <a:cxn ang="0">
                    <a:pos x="84" y="249"/>
                  </a:cxn>
                  <a:cxn ang="0">
                    <a:pos x="423" y="96"/>
                  </a:cxn>
                  <a:cxn ang="0">
                    <a:pos x="600" y="216"/>
                  </a:cxn>
                </a:cxnLst>
                <a:rect l="0" t="0" r="r" b="b"/>
                <a:pathLst>
                  <a:path w="640" h="797">
                    <a:moveTo>
                      <a:pt x="600" y="216"/>
                    </a:moveTo>
                    <a:cubicBezTo>
                      <a:pt x="640" y="379"/>
                      <a:pt x="604" y="584"/>
                      <a:pt x="598" y="658"/>
                    </a:cubicBezTo>
                    <a:cubicBezTo>
                      <a:pt x="592" y="766"/>
                      <a:pt x="528" y="797"/>
                      <a:pt x="507" y="691"/>
                    </a:cubicBezTo>
                    <a:cubicBezTo>
                      <a:pt x="495" y="276"/>
                      <a:pt x="255" y="360"/>
                      <a:pt x="147" y="354"/>
                    </a:cubicBezTo>
                    <a:cubicBezTo>
                      <a:pt x="0" y="350"/>
                      <a:pt x="18" y="294"/>
                      <a:pt x="84" y="249"/>
                    </a:cubicBezTo>
                    <a:cubicBezTo>
                      <a:pt x="147" y="204"/>
                      <a:pt x="339" y="108"/>
                      <a:pt x="423" y="96"/>
                    </a:cubicBezTo>
                    <a:cubicBezTo>
                      <a:pt x="477" y="81"/>
                      <a:pt x="585" y="0"/>
                      <a:pt x="600" y="216"/>
                    </a:cubicBezTo>
                    <a:close/>
                  </a:path>
                </a:pathLst>
              </a:custGeom>
              <a:noFill/>
              <a:ln w="12700" cmpd="sng">
                <a:solidFill>
                  <a:schemeClr val="tx2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>
                <a:lvl1pPr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1pPr>
                <a:lvl2pPr marL="37931725" indent="-37474525"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2pPr>
                <a:lvl3pPr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3pPr>
                <a:lvl4pPr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4pPr>
                <a:lvl5pPr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5pPr>
                <a:lvl6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6pPr>
                <a:lvl7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7pPr>
                <a:lvl8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8pPr>
                <a:lvl9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9pPr>
              </a:lstStyle>
              <a:p>
                <a:pPr eaLnBrk="1" hangingPunct="1"/>
                <a:endParaRPr lang="it-IT" altLang="it-IT" sz="3600"/>
              </a:p>
            </p:txBody>
          </p:sp>
          <p:sp>
            <p:nvSpPr>
              <p:cNvPr id="80" name="Freeform 64">
                <a:extLst>
                  <a:ext uri="{FF2B5EF4-FFF2-40B4-BE49-F238E27FC236}">
                    <a16:creationId xmlns:a16="http://schemas.microsoft.com/office/drawing/2014/main" id="{0D2F8417-88B8-E841-B371-910C3DAD573B}"/>
                  </a:ext>
                </a:extLst>
              </p:cNvPr>
              <p:cNvSpPr>
                <a:spLocks/>
              </p:cNvSpPr>
              <p:nvPr userDrawn="1"/>
            </p:nvSpPr>
            <p:spPr bwMode="hidden">
              <a:xfrm>
                <a:off x="4828" y="24"/>
                <a:ext cx="687" cy="609"/>
              </a:xfrm>
              <a:custGeom>
                <a:avLst/>
                <a:gdLst/>
                <a:ahLst/>
                <a:cxnLst>
                  <a:cxn ang="0">
                    <a:pos x="144" y="45"/>
                  </a:cxn>
                  <a:cxn ang="0">
                    <a:pos x="546" y="9"/>
                  </a:cxn>
                  <a:cxn ang="0">
                    <a:pos x="582" y="99"/>
                  </a:cxn>
                  <a:cxn ang="0">
                    <a:pos x="123" y="462"/>
                  </a:cxn>
                  <a:cxn ang="0">
                    <a:pos x="27" y="438"/>
                  </a:cxn>
                  <a:cxn ang="0">
                    <a:pos x="12" y="210"/>
                  </a:cxn>
                  <a:cxn ang="0">
                    <a:pos x="144" y="45"/>
                  </a:cxn>
                </a:cxnLst>
                <a:rect l="0" t="0" r="r" b="b"/>
                <a:pathLst>
                  <a:path w="687" h="609">
                    <a:moveTo>
                      <a:pt x="144" y="45"/>
                    </a:moveTo>
                    <a:cubicBezTo>
                      <a:pt x="306" y="0"/>
                      <a:pt x="472" y="5"/>
                      <a:pt x="546" y="9"/>
                    </a:cubicBezTo>
                    <a:cubicBezTo>
                      <a:pt x="654" y="12"/>
                      <a:pt x="687" y="75"/>
                      <a:pt x="582" y="99"/>
                    </a:cubicBezTo>
                    <a:cubicBezTo>
                      <a:pt x="81" y="144"/>
                      <a:pt x="162" y="423"/>
                      <a:pt x="123" y="462"/>
                    </a:cubicBezTo>
                    <a:cubicBezTo>
                      <a:pt x="123" y="609"/>
                      <a:pt x="39" y="495"/>
                      <a:pt x="27" y="438"/>
                    </a:cubicBezTo>
                    <a:cubicBezTo>
                      <a:pt x="18" y="393"/>
                      <a:pt x="0" y="291"/>
                      <a:pt x="12" y="210"/>
                    </a:cubicBezTo>
                    <a:cubicBezTo>
                      <a:pt x="15" y="141"/>
                      <a:pt x="36" y="66"/>
                      <a:pt x="144" y="45"/>
                    </a:cubicBezTo>
                    <a:close/>
                  </a:path>
                </a:pathLst>
              </a:custGeom>
              <a:noFill/>
              <a:ln w="12700" cmpd="sng">
                <a:solidFill>
                  <a:schemeClr val="bg2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>
                <a:lvl1pPr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1pPr>
                <a:lvl2pPr marL="37931725" indent="-37474525"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2pPr>
                <a:lvl3pPr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3pPr>
                <a:lvl4pPr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4pPr>
                <a:lvl5pPr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5pPr>
                <a:lvl6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6pPr>
                <a:lvl7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7pPr>
                <a:lvl8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8pPr>
                <a:lvl9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9pPr>
              </a:lstStyle>
              <a:p>
                <a:pPr eaLnBrk="1" hangingPunct="1"/>
                <a:endParaRPr lang="it-IT" altLang="it-IT" sz="3600"/>
              </a:p>
            </p:txBody>
          </p:sp>
          <p:sp>
            <p:nvSpPr>
              <p:cNvPr id="81" name="Freeform 65">
                <a:extLst>
                  <a:ext uri="{FF2B5EF4-FFF2-40B4-BE49-F238E27FC236}">
                    <a16:creationId xmlns:a16="http://schemas.microsoft.com/office/drawing/2014/main" id="{DAE01D29-D7F2-D74D-B3DF-133871C1FC6B}"/>
                  </a:ext>
                </a:extLst>
              </p:cNvPr>
              <p:cNvSpPr>
                <a:spLocks/>
              </p:cNvSpPr>
              <p:nvPr userDrawn="1"/>
            </p:nvSpPr>
            <p:spPr bwMode="hidden">
              <a:xfrm rot="3318475">
                <a:off x="4137" y="-47"/>
                <a:ext cx="640" cy="797"/>
              </a:xfrm>
              <a:custGeom>
                <a:avLst/>
                <a:gdLst/>
                <a:ahLst/>
                <a:cxnLst>
                  <a:cxn ang="0">
                    <a:pos x="600" y="216"/>
                  </a:cxn>
                  <a:cxn ang="0">
                    <a:pos x="598" y="658"/>
                  </a:cxn>
                  <a:cxn ang="0">
                    <a:pos x="507" y="691"/>
                  </a:cxn>
                  <a:cxn ang="0">
                    <a:pos x="147" y="354"/>
                  </a:cxn>
                  <a:cxn ang="0">
                    <a:pos x="84" y="249"/>
                  </a:cxn>
                  <a:cxn ang="0">
                    <a:pos x="423" y="96"/>
                  </a:cxn>
                  <a:cxn ang="0">
                    <a:pos x="600" y="216"/>
                  </a:cxn>
                </a:cxnLst>
                <a:rect l="0" t="0" r="r" b="b"/>
                <a:pathLst>
                  <a:path w="640" h="797">
                    <a:moveTo>
                      <a:pt x="600" y="216"/>
                    </a:moveTo>
                    <a:cubicBezTo>
                      <a:pt x="640" y="379"/>
                      <a:pt x="604" y="584"/>
                      <a:pt x="598" y="658"/>
                    </a:cubicBezTo>
                    <a:cubicBezTo>
                      <a:pt x="592" y="766"/>
                      <a:pt x="528" y="797"/>
                      <a:pt x="507" y="691"/>
                    </a:cubicBezTo>
                    <a:cubicBezTo>
                      <a:pt x="495" y="276"/>
                      <a:pt x="255" y="360"/>
                      <a:pt x="147" y="354"/>
                    </a:cubicBezTo>
                    <a:cubicBezTo>
                      <a:pt x="0" y="350"/>
                      <a:pt x="18" y="294"/>
                      <a:pt x="84" y="249"/>
                    </a:cubicBezTo>
                    <a:cubicBezTo>
                      <a:pt x="147" y="204"/>
                      <a:pt x="339" y="108"/>
                      <a:pt x="423" y="96"/>
                    </a:cubicBezTo>
                    <a:cubicBezTo>
                      <a:pt x="477" y="81"/>
                      <a:pt x="585" y="0"/>
                      <a:pt x="600" y="216"/>
                    </a:cubicBezTo>
                    <a:close/>
                  </a:path>
                </a:pathLst>
              </a:custGeom>
              <a:noFill/>
              <a:ln w="12700" cmpd="sng">
                <a:solidFill>
                  <a:schemeClr val="bg2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>
                <a:lvl1pPr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1pPr>
                <a:lvl2pPr marL="37931725" indent="-37474525"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2pPr>
                <a:lvl3pPr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3pPr>
                <a:lvl4pPr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4pPr>
                <a:lvl5pPr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5pPr>
                <a:lvl6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6pPr>
                <a:lvl7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7pPr>
                <a:lvl8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8pPr>
                <a:lvl9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9pPr>
              </a:lstStyle>
              <a:p>
                <a:pPr eaLnBrk="1" hangingPunct="1"/>
                <a:endParaRPr lang="it-IT" altLang="it-IT" sz="3600"/>
              </a:p>
            </p:txBody>
          </p:sp>
          <p:sp>
            <p:nvSpPr>
              <p:cNvPr id="82" name="Freeform 66">
                <a:extLst>
                  <a:ext uri="{FF2B5EF4-FFF2-40B4-BE49-F238E27FC236}">
                    <a16:creationId xmlns:a16="http://schemas.microsoft.com/office/drawing/2014/main" id="{CE0C6396-A03F-6E42-ADB4-8CD8349F4042}"/>
                  </a:ext>
                </a:extLst>
              </p:cNvPr>
              <p:cNvSpPr>
                <a:spLocks/>
              </p:cNvSpPr>
              <p:nvPr userDrawn="1"/>
            </p:nvSpPr>
            <p:spPr bwMode="hidden">
              <a:xfrm rot="20976686" flipH="1">
                <a:off x="5043" y="1271"/>
                <a:ext cx="535" cy="645"/>
              </a:xfrm>
              <a:custGeom>
                <a:avLst/>
                <a:gdLst/>
                <a:ahLst/>
                <a:cxnLst>
                  <a:cxn ang="0">
                    <a:pos x="462" y="423"/>
                  </a:cxn>
                  <a:cxn ang="0">
                    <a:pos x="144" y="612"/>
                  </a:cxn>
                  <a:cxn ang="0">
                    <a:pos x="87" y="558"/>
                  </a:cxn>
                  <a:cxn ang="0">
                    <a:pos x="162" y="117"/>
                  </a:cxn>
                  <a:cxn ang="0">
                    <a:pos x="210" y="39"/>
                  </a:cxn>
                  <a:cxn ang="0">
                    <a:pos x="441" y="243"/>
                  </a:cxn>
                  <a:cxn ang="0">
                    <a:pos x="462" y="423"/>
                  </a:cxn>
                </a:cxnLst>
                <a:rect l="0" t="0" r="r" b="b"/>
                <a:pathLst>
                  <a:path w="535" h="645">
                    <a:moveTo>
                      <a:pt x="462" y="423"/>
                    </a:moveTo>
                    <a:cubicBezTo>
                      <a:pt x="345" y="546"/>
                      <a:pt x="198" y="582"/>
                      <a:pt x="144" y="612"/>
                    </a:cubicBezTo>
                    <a:cubicBezTo>
                      <a:pt x="60" y="645"/>
                      <a:pt x="0" y="630"/>
                      <a:pt x="87" y="558"/>
                    </a:cubicBezTo>
                    <a:cubicBezTo>
                      <a:pt x="261" y="438"/>
                      <a:pt x="378" y="387"/>
                      <a:pt x="162" y="117"/>
                    </a:cubicBezTo>
                    <a:cubicBezTo>
                      <a:pt x="74" y="0"/>
                      <a:pt x="166" y="1"/>
                      <a:pt x="210" y="39"/>
                    </a:cubicBezTo>
                    <a:cubicBezTo>
                      <a:pt x="245" y="70"/>
                      <a:pt x="401" y="171"/>
                      <a:pt x="441" y="243"/>
                    </a:cubicBezTo>
                    <a:cubicBezTo>
                      <a:pt x="480" y="300"/>
                      <a:pt x="535" y="341"/>
                      <a:pt x="462" y="423"/>
                    </a:cubicBezTo>
                    <a:close/>
                  </a:path>
                </a:pathLst>
              </a:custGeom>
              <a:noFill/>
              <a:ln w="12700" cmpd="sng">
                <a:solidFill>
                  <a:schemeClr val="bg2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>
                <a:lvl1pPr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1pPr>
                <a:lvl2pPr marL="37931725" indent="-37474525"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2pPr>
                <a:lvl3pPr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3pPr>
                <a:lvl4pPr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4pPr>
                <a:lvl5pPr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5pPr>
                <a:lvl6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6pPr>
                <a:lvl7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7pPr>
                <a:lvl8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8pPr>
                <a:lvl9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9pPr>
              </a:lstStyle>
              <a:p>
                <a:pPr eaLnBrk="1" hangingPunct="1"/>
                <a:endParaRPr lang="it-IT" altLang="it-IT" sz="3600"/>
              </a:p>
            </p:txBody>
          </p:sp>
          <p:sp>
            <p:nvSpPr>
              <p:cNvPr id="83" name="Freeform 67">
                <a:extLst>
                  <a:ext uri="{FF2B5EF4-FFF2-40B4-BE49-F238E27FC236}">
                    <a16:creationId xmlns:a16="http://schemas.microsoft.com/office/drawing/2014/main" id="{BEC2E8DB-F3DF-BC49-BCAF-F64961479C26}"/>
                  </a:ext>
                </a:extLst>
              </p:cNvPr>
              <p:cNvSpPr>
                <a:spLocks/>
              </p:cNvSpPr>
              <p:nvPr userDrawn="1"/>
            </p:nvSpPr>
            <p:spPr bwMode="hidden">
              <a:xfrm>
                <a:off x="4328" y="949"/>
                <a:ext cx="866" cy="795"/>
              </a:xfrm>
              <a:custGeom>
                <a:avLst/>
                <a:gdLst/>
                <a:ahLst/>
                <a:cxnLst>
                  <a:cxn ang="0">
                    <a:pos x="17" y="180"/>
                  </a:cxn>
                  <a:cxn ang="0">
                    <a:pos x="284" y="720"/>
                  </a:cxn>
                  <a:cxn ang="0">
                    <a:pos x="380" y="687"/>
                  </a:cxn>
                  <a:cxn ang="0">
                    <a:pos x="647" y="249"/>
                  </a:cxn>
                  <a:cxn ang="0">
                    <a:pos x="716" y="138"/>
                  </a:cxn>
                  <a:cxn ang="0">
                    <a:pos x="182" y="0"/>
                  </a:cxn>
                  <a:cxn ang="0">
                    <a:pos x="17" y="180"/>
                  </a:cxn>
                </a:cxnLst>
                <a:rect l="0" t="0" r="r" b="b"/>
                <a:pathLst>
                  <a:path w="866" h="795">
                    <a:moveTo>
                      <a:pt x="17" y="180"/>
                    </a:moveTo>
                    <a:cubicBezTo>
                      <a:pt x="49" y="413"/>
                      <a:pt x="206" y="636"/>
                      <a:pt x="284" y="720"/>
                    </a:cubicBezTo>
                    <a:cubicBezTo>
                      <a:pt x="359" y="795"/>
                      <a:pt x="422" y="771"/>
                      <a:pt x="380" y="687"/>
                    </a:cubicBezTo>
                    <a:cubicBezTo>
                      <a:pt x="284" y="378"/>
                      <a:pt x="197" y="183"/>
                      <a:pt x="647" y="249"/>
                    </a:cubicBezTo>
                    <a:cubicBezTo>
                      <a:pt x="866" y="276"/>
                      <a:pt x="791" y="175"/>
                      <a:pt x="716" y="138"/>
                    </a:cubicBezTo>
                    <a:cubicBezTo>
                      <a:pt x="575" y="63"/>
                      <a:pt x="317" y="6"/>
                      <a:pt x="182" y="0"/>
                    </a:cubicBezTo>
                    <a:cubicBezTo>
                      <a:pt x="95" y="0"/>
                      <a:pt x="0" y="32"/>
                      <a:pt x="17" y="180"/>
                    </a:cubicBezTo>
                    <a:close/>
                  </a:path>
                </a:pathLst>
              </a:custGeom>
              <a:noFill/>
              <a:ln w="12700" cmpd="sng">
                <a:solidFill>
                  <a:schemeClr val="bg2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>
                <a:lvl1pPr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1pPr>
                <a:lvl2pPr marL="37931725" indent="-37474525"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2pPr>
                <a:lvl3pPr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3pPr>
                <a:lvl4pPr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4pPr>
                <a:lvl5pPr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5pPr>
                <a:lvl6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6pPr>
                <a:lvl7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7pPr>
                <a:lvl8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8pPr>
                <a:lvl9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9pPr>
              </a:lstStyle>
              <a:p>
                <a:pPr eaLnBrk="1" hangingPunct="1"/>
                <a:endParaRPr lang="it-IT" altLang="it-IT" sz="3600"/>
              </a:p>
            </p:txBody>
          </p:sp>
          <p:sp>
            <p:nvSpPr>
              <p:cNvPr id="84" name="Freeform 68">
                <a:extLst>
                  <a:ext uri="{FF2B5EF4-FFF2-40B4-BE49-F238E27FC236}">
                    <a16:creationId xmlns:a16="http://schemas.microsoft.com/office/drawing/2014/main" id="{C8528B03-DF1C-C84A-A0FF-0DFA1F3CE9BE}"/>
                  </a:ext>
                </a:extLst>
              </p:cNvPr>
              <p:cNvSpPr>
                <a:spLocks/>
              </p:cNvSpPr>
              <p:nvPr userDrawn="1"/>
            </p:nvSpPr>
            <p:spPr bwMode="hidden">
              <a:xfrm rot="16244410" flipH="1">
                <a:off x="5172" y="3212"/>
                <a:ext cx="535" cy="645"/>
              </a:xfrm>
              <a:custGeom>
                <a:avLst/>
                <a:gdLst/>
                <a:ahLst/>
                <a:cxnLst>
                  <a:cxn ang="0">
                    <a:pos x="462" y="423"/>
                  </a:cxn>
                  <a:cxn ang="0">
                    <a:pos x="144" y="612"/>
                  </a:cxn>
                  <a:cxn ang="0">
                    <a:pos x="87" y="558"/>
                  </a:cxn>
                  <a:cxn ang="0">
                    <a:pos x="162" y="117"/>
                  </a:cxn>
                  <a:cxn ang="0">
                    <a:pos x="210" y="39"/>
                  </a:cxn>
                  <a:cxn ang="0">
                    <a:pos x="441" y="243"/>
                  </a:cxn>
                  <a:cxn ang="0">
                    <a:pos x="462" y="423"/>
                  </a:cxn>
                </a:cxnLst>
                <a:rect l="0" t="0" r="r" b="b"/>
                <a:pathLst>
                  <a:path w="535" h="645">
                    <a:moveTo>
                      <a:pt x="462" y="423"/>
                    </a:moveTo>
                    <a:cubicBezTo>
                      <a:pt x="345" y="546"/>
                      <a:pt x="198" y="582"/>
                      <a:pt x="144" y="612"/>
                    </a:cubicBezTo>
                    <a:cubicBezTo>
                      <a:pt x="60" y="645"/>
                      <a:pt x="0" y="630"/>
                      <a:pt x="87" y="558"/>
                    </a:cubicBezTo>
                    <a:cubicBezTo>
                      <a:pt x="261" y="438"/>
                      <a:pt x="378" y="387"/>
                      <a:pt x="162" y="117"/>
                    </a:cubicBezTo>
                    <a:cubicBezTo>
                      <a:pt x="74" y="0"/>
                      <a:pt x="166" y="1"/>
                      <a:pt x="210" y="39"/>
                    </a:cubicBezTo>
                    <a:cubicBezTo>
                      <a:pt x="245" y="70"/>
                      <a:pt x="401" y="171"/>
                      <a:pt x="441" y="243"/>
                    </a:cubicBezTo>
                    <a:cubicBezTo>
                      <a:pt x="480" y="300"/>
                      <a:pt x="535" y="341"/>
                      <a:pt x="462" y="423"/>
                    </a:cubicBezTo>
                    <a:close/>
                  </a:path>
                </a:pathLst>
              </a:custGeom>
              <a:noFill/>
              <a:ln w="12700" cmpd="sng">
                <a:solidFill>
                  <a:schemeClr val="accent2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>
                <a:lvl1pPr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1pPr>
                <a:lvl2pPr marL="37931725" indent="-37474525"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2pPr>
                <a:lvl3pPr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3pPr>
                <a:lvl4pPr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4pPr>
                <a:lvl5pPr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5pPr>
                <a:lvl6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6pPr>
                <a:lvl7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7pPr>
                <a:lvl8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8pPr>
                <a:lvl9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9pPr>
              </a:lstStyle>
              <a:p>
                <a:pPr eaLnBrk="1" hangingPunct="1"/>
                <a:endParaRPr lang="it-IT" altLang="it-IT" sz="3600"/>
              </a:p>
            </p:txBody>
          </p:sp>
          <p:sp>
            <p:nvSpPr>
              <p:cNvPr id="85" name="Freeform 69">
                <a:extLst>
                  <a:ext uri="{FF2B5EF4-FFF2-40B4-BE49-F238E27FC236}">
                    <a16:creationId xmlns:a16="http://schemas.microsoft.com/office/drawing/2014/main" id="{6EF3A667-C69A-6044-B49F-07BC7B67E82E}"/>
                  </a:ext>
                </a:extLst>
              </p:cNvPr>
              <p:cNvSpPr>
                <a:spLocks/>
              </p:cNvSpPr>
              <p:nvPr userDrawn="1"/>
            </p:nvSpPr>
            <p:spPr bwMode="hidden">
              <a:xfrm rot="2428453">
                <a:off x="4161" y="1609"/>
                <a:ext cx="802" cy="706"/>
              </a:xfrm>
              <a:custGeom>
                <a:avLst/>
                <a:gdLst/>
                <a:ahLst/>
                <a:cxnLst>
                  <a:cxn ang="0">
                    <a:pos x="742" y="110"/>
                  </a:cxn>
                  <a:cxn ang="0">
                    <a:pos x="958" y="572"/>
                  </a:cxn>
                  <a:cxn ang="0">
                    <a:pos x="847" y="638"/>
                  </a:cxn>
                  <a:cxn ang="0">
                    <a:pos x="202" y="269"/>
                  </a:cxn>
                  <a:cxn ang="0">
                    <a:pos x="163" y="173"/>
                  </a:cxn>
                  <a:cxn ang="0">
                    <a:pos x="481" y="35"/>
                  </a:cxn>
                  <a:cxn ang="0">
                    <a:pos x="742" y="110"/>
                  </a:cxn>
                </a:cxnLst>
                <a:rect l="0" t="0" r="r" b="b"/>
                <a:pathLst>
                  <a:path w="987" h="743">
                    <a:moveTo>
                      <a:pt x="742" y="110"/>
                    </a:moveTo>
                    <a:cubicBezTo>
                      <a:pt x="853" y="270"/>
                      <a:pt x="941" y="491"/>
                      <a:pt x="958" y="572"/>
                    </a:cubicBezTo>
                    <a:cubicBezTo>
                      <a:pt x="987" y="692"/>
                      <a:pt x="912" y="743"/>
                      <a:pt x="847" y="638"/>
                    </a:cubicBezTo>
                    <a:cubicBezTo>
                      <a:pt x="523" y="89"/>
                      <a:pt x="364" y="254"/>
                      <a:pt x="202" y="269"/>
                    </a:cubicBezTo>
                    <a:cubicBezTo>
                      <a:pt x="0" y="325"/>
                      <a:pt x="89" y="207"/>
                      <a:pt x="163" y="173"/>
                    </a:cubicBezTo>
                    <a:cubicBezTo>
                      <a:pt x="222" y="145"/>
                      <a:pt x="366" y="53"/>
                      <a:pt x="481" y="35"/>
                    </a:cubicBezTo>
                    <a:cubicBezTo>
                      <a:pt x="576" y="12"/>
                      <a:pt x="680" y="0"/>
                      <a:pt x="742" y="110"/>
                    </a:cubicBezTo>
                    <a:close/>
                  </a:path>
                </a:pathLst>
              </a:custGeom>
              <a:noFill/>
              <a:ln w="12700" cmpd="sng">
                <a:solidFill>
                  <a:schemeClr val="accent2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>
                <a:lvl1pPr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1pPr>
                <a:lvl2pPr marL="37931725" indent="-37474525"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2pPr>
                <a:lvl3pPr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3pPr>
                <a:lvl4pPr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4pPr>
                <a:lvl5pPr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5pPr>
                <a:lvl6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6pPr>
                <a:lvl7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7pPr>
                <a:lvl8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8pPr>
                <a:lvl9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9pPr>
              </a:lstStyle>
              <a:p>
                <a:pPr eaLnBrk="1" hangingPunct="1"/>
                <a:endParaRPr lang="it-IT" altLang="it-IT" sz="3600"/>
              </a:p>
            </p:txBody>
          </p:sp>
          <p:sp>
            <p:nvSpPr>
              <p:cNvPr id="86" name="Freeform 70">
                <a:extLst>
                  <a:ext uri="{FF2B5EF4-FFF2-40B4-BE49-F238E27FC236}">
                    <a16:creationId xmlns:a16="http://schemas.microsoft.com/office/drawing/2014/main" id="{3F814503-0A71-1249-8FEE-CFDFE19C28AE}"/>
                  </a:ext>
                </a:extLst>
              </p:cNvPr>
              <p:cNvSpPr>
                <a:spLocks/>
              </p:cNvSpPr>
              <p:nvPr userDrawn="1"/>
            </p:nvSpPr>
            <p:spPr bwMode="hidden">
              <a:xfrm rot="6284068">
                <a:off x="4899" y="775"/>
                <a:ext cx="640" cy="797"/>
              </a:xfrm>
              <a:custGeom>
                <a:avLst/>
                <a:gdLst/>
                <a:ahLst/>
                <a:cxnLst>
                  <a:cxn ang="0">
                    <a:pos x="600" y="216"/>
                  </a:cxn>
                  <a:cxn ang="0">
                    <a:pos x="598" y="658"/>
                  </a:cxn>
                  <a:cxn ang="0">
                    <a:pos x="507" y="691"/>
                  </a:cxn>
                  <a:cxn ang="0">
                    <a:pos x="147" y="354"/>
                  </a:cxn>
                  <a:cxn ang="0">
                    <a:pos x="84" y="249"/>
                  </a:cxn>
                  <a:cxn ang="0">
                    <a:pos x="423" y="96"/>
                  </a:cxn>
                  <a:cxn ang="0">
                    <a:pos x="600" y="216"/>
                  </a:cxn>
                </a:cxnLst>
                <a:rect l="0" t="0" r="r" b="b"/>
                <a:pathLst>
                  <a:path w="640" h="797">
                    <a:moveTo>
                      <a:pt x="600" y="216"/>
                    </a:moveTo>
                    <a:cubicBezTo>
                      <a:pt x="640" y="379"/>
                      <a:pt x="604" y="584"/>
                      <a:pt x="598" y="658"/>
                    </a:cubicBezTo>
                    <a:cubicBezTo>
                      <a:pt x="592" y="766"/>
                      <a:pt x="528" y="797"/>
                      <a:pt x="507" y="691"/>
                    </a:cubicBezTo>
                    <a:cubicBezTo>
                      <a:pt x="495" y="276"/>
                      <a:pt x="255" y="360"/>
                      <a:pt x="147" y="354"/>
                    </a:cubicBezTo>
                    <a:cubicBezTo>
                      <a:pt x="0" y="350"/>
                      <a:pt x="18" y="294"/>
                      <a:pt x="84" y="249"/>
                    </a:cubicBezTo>
                    <a:cubicBezTo>
                      <a:pt x="147" y="204"/>
                      <a:pt x="339" y="108"/>
                      <a:pt x="423" y="96"/>
                    </a:cubicBezTo>
                    <a:cubicBezTo>
                      <a:pt x="477" y="81"/>
                      <a:pt x="585" y="0"/>
                      <a:pt x="600" y="216"/>
                    </a:cubicBezTo>
                    <a:close/>
                  </a:path>
                </a:pathLst>
              </a:custGeom>
              <a:noFill/>
              <a:ln w="12700" cmpd="sng">
                <a:solidFill>
                  <a:schemeClr val="accent2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>
                <a:lvl1pPr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1pPr>
                <a:lvl2pPr marL="37931725" indent="-37474525"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2pPr>
                <a:lvl3pPr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3pPr>
                <a:lvl4pPr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4pPr>
                <a:lvl5pPr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5pPr>
                <a:lvl6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6pPr>
                <a:lvl7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7pPr>
                <a:lvl8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8pPr>
                <a:lvl9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9pPr>
              </a:lstStyle>
              <a:p>
                <a:pPr eaLnBrk="1" hangingPunct="1"/>
                <a:endParaRPr lang="it-IT" altLang="it-IT" sz="3600"/>
              </a:p>
            </p:txBody>
          </p:sp>
          <p:sp>
            <p:nvSpPr>
              <p:cNvPr id="87" name="Freeform 71">
                <a:extLst>
                  <a:ext uri="{FF2B5EF4-FFF2-40B4-BE49-F238E27FC236}">
                    <a16:creationId xmlns:a16="http://schemas.microsoft.com/office/drawing/2014/main" id="{FFFFBA86-1AE5-8043-ADFC-1A1732C10B25}"/>
                  </a:ext>
                </a:extLst>
              </p:cNvPr>
              <p:cNvSpPr>
                <a:spLocks/>
              </p:cNvSpPr>
              <p:nvPr userDrawn="1"/>
            </p:nvSpPr>
            <p:spPr bwMode="hidden">
              <a:xfrm rot="21011466" flipV="1">
                <a:off x="5122" y="9"/>
                <a:ext cx="640" cy="797"/>
              </a:xfrm>
              <a:custGeom>
                <a:avLst/>
                <a:gdLst/>
                <a:ahLst/>
                <a:cxnLst>
                  <a:cxn ang="0">
                    <a:pos x="600" y="216"/>
                  </a:cxn>
                  <a:cxn ang="0">
                    <a:pos x="598" y="658"/>
                  </a:cxn>
                  <a:cxn ang="0">
                    <a:pos x="507" y="691"/>
                  </a:cxn>
                  <a:cxn ang="0">
                    <a:pos x="147" y="354"/>
                  </a:cxn>
                  <a:cxn ang="0">
                    <a:pos x="84" y="249"/>
                  </a:cxn>
                  <a:cxn ang="0">
                    <a:pos x="423" y="96"/>
                  </a:cxn>
                  <a:cxn ang="0">
                    <a:pos x="600" y="216"/>
                  </a:cxn>
                </a:cxnLst>
                <a:rect l="0" t="0" r="r" b="b"/>
                <a:pathLst>
                  <a:path w="640" h="797">
                    <a:moveTo>
                      <a:pt x="600" y="216"/>
                    </a:moveTo>
                    <a:cubicBezTo>
                      <a:pt x="640" y="379"/>
                      <a:pt x="604" y="584"/>
                      <a:pt x="598" y="658"/>
                    </a:cubicBezTo>
                    <a:cubicBezTo>
                      <a:pt x="592" y="766"/>
                      <a:pt x="528" y="797"/>
                      <a:pt x="507" y="691"/>
                    </a:cubicBezTo>
                    <a:cubicBezTo>
                      <a:pt x="495" y="276"/>
                      <a:pt x="255" y="360"/>
                      <a:pt x="147" y="354"/>
                    </a:cubicBezTo>
                    <a:cubicBezTo>
                      <a:pt x="0" y="350"/>
                      <a:pt x="18" y="294"/>
                      <a:pt x="84" y="249"/>
                    </a:cubicBezTo>
                    <a:cubicBezTo>
                      <a:pt x="147" y="204"/>
                      <a:pt x="339" y="108"/>
                      <a:pt x="423" y="96"/>
                    </a:cubicBezTo>
                    <a:cubicBezTo>
                      <a:pt x="477" y="81"/>
                      <a:pt x="585" y="0"/>
                      <a:pt x="600" y="216"/>
                    </a:cubicBezTo>
                    <a:close/>
                  </a:path>
                </a:pathLst>
              </a:custGeom>
              <a:noFill/>
              <a:ln w="12700" cmpd="sng">
                <a:solidFill>
                  <a:schemeClr val="accent2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>
                <a:lvl1pPr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1pPr>
                <a:lvl2pPr marL="37931725" indent="-37474525"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2pPr>
                <a:lvl3pPr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3pPr>
                <a:lvl4pPr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4pPr>
                <a:lvl5pPr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5pPr>
                <a:lvl6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6pPr>
                <a:lvl7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7pPr>
                <a:lvl8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8pPr>
                <a:lvl9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9pPr>
              </a:lstStyle>
              <a:p>
                <a:pPr eaLnBrk="1" hangingPunct="1"/>
                <a:endParaRPr lang="it-IT" altLang="it-IT" sz="3600"/>
              </a:p>
            </p:txBody>
          </p:sp>
          <p:sp>
            <p:nvSpPr>
              <p:cNvPr id="88" name="Freeform 72">
                <a:extLst>
                  <a:ext uri="{FF2B5EF4-FFF2-40B4-BE49-F238E27FC236}">
                    <a16:creationId xmlns:a16="http://schemas.microsoft.com/office/drawing/2014/main" id="{66E83958-9B37-1947-816E-7C65A0403D52}"/>
                  </a:ext>
                </a:extLst>
              </p:cNvPr>
              <p:cNvSpPr>
                <a:spLocks/>
              </p:cNvSpPr>
              <p:nvPr userDrawn="1"/>
            </p:nvSpPr>
            <p:spPr bwMode="hidden">
              <a:xfrm rot="563450" flipH="1">
                <a:off x="3823" y="463"/>
                <a:ext cx="535" cy="645"/>
              </a:xfrm>
              <a:custGeom>
                <a:avLst/>
                <a:gdLst/>
                <a:ahLst/>
                <a:cxnLst>
                  <a:cxn ang="0">
                    <a:pos x="462" y="423"/>
                  </a:cxn>
                  <a:cxn ang="0">
                    <a:pos x="144" y="612"/>
                  </a:cxn>
                  <a:cxn ang="0">
                    <a:pos x="87" y="558"/>
                  </a:cxn>
                  <a:cxn ang="0">
                    <a:pos x="162" y="117"/>
                  </a:cxn>
                  <a:cxn ang="0">
                    <a:pos x="210" y="39"/>
                  </a:cxn>
                  <a:cxn ang="0">
                    <a:pos x="441" y="243"/>
                  </a:cxn>
                  <a:cxn ang="0">
                    <a:pos x="462" y="423"/>
                  </a:cxn>
                </a:cxnLst>
                <a:rect l="0" t="0" r="r" b="b"/>
                <a:pathLst>
                  <a:path w="535" h="645">
                    <a:moveTo>
                      <a:pt x="462" y="423"/>
                    </a:moveTo>
                    <a:cubicBezTo>
                      <a:pt x="345" y="546"/>
                      <a:pt x="198" y="582"/>
                      <a:pt x="144" y="612"/>
                    </a:cubicBezTo>
                    <a:cubicBezTo>
                      <a:pt x="60" y="645"/>
                      <a:pt x="0" y="630"/>
                      <a:pt x="87" y="558"/>
                    </a:cubicBezTo>
                    <a:cubicBezTo>
                      <a:pt x="261" y="438"/>
                      <a:pt x="378" y="387"/>
                      <a:pt x="162" y="117"/>
                    </a:cubicBezTo>
                    <a:cubicBezTo>
                      <a:pt x="74" y="0"/>
                      <a:pt x="166" y="1"/>
                      <a:pt x="210" y="39"/>
                    </a:cubicBezTo>
                    <a:cubicBezTo>
                      <a:pt x="245" y="70"/>
                      <a:pt x="401" y="171"/>
                      <a:pt x="441" y="243"/>
                    </a:cubicBezTo>
                    <a:cubicBezTo>
                      <a:pt x="480" y="300"/>
                      <a:pt x="535" y="341"/>
                      <a:pt x="462" y="423"/>
                    </a:cubicBezTo>
                    <a:close/>
                  </a:path>
                </a:pathLst>
              </a:custGeom>
              <a:noFill/>
              <a:ln w="12700" cmpd="sng">
                <a:solidFill>
                  <a:schemeClr val="accent2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>
                <a:lvl1pPr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1pPr>
                <a:lvl2pPr marL="37931725" indent="-37474525"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2pPr>
                <a:lvl3pPr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3pPr>
                <a:lvl4pPr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4pPr>
                <a:lvl5pPr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5pPr>
                <a:lvl6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6pPr>
                <a:lvl7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7pPr>
                <a:lvl8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8pPr>
                <a:lvl9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9pPr>
              </a:lstStyle>
              <a:p>
                <a:pPr eaLnBrk="1" hangingPunct="1"/>
                <a:endParaRPr lang="it-IT" altLang="it-IT" sz="3600"/>
              </a:p>
            </p:txBody>
          </p:sp>
          <p:sp>
            <p:nvSpPr>
              <p:cNvPr id="89" name="Freeform 73">
                <a:extLst>
                  <a:ext uri="{FF2B5EF4-FFF2-40B4-BE49-F238E27FC236}">
                    <a16:creationId xmlns:a16="http://schemas.microsoft.com/office/drawing/2014/main" id="{6F0ADD00-52A8-8648-B7C5-2FDDA6D7C5D2}"/>
                  </a:ext>
                </a:extLst>
              </p:cNvPr>
              <p:cNvSpPr>
                <a:spLocks/>
              </p:cNvSpPr>
              <p:nvPr userDrawn="1"/>
            </p:nvSpPr>
            <p:spPr bwMode="hidden">
              <a:xfrm rot="6521641">
                <a:off x="5097" y="2955"/>
                <a:ext cx="687" cy="609"/>
              </a:xfrm>
              <a:custGeom>
                <a:avLst/>
                <a:gdLst/>
                <a:ahLst/>
                <a:cxnLst>
                  <a:cxn ang="0">
                    <a:pos x="144" y="45"/>
                  </a:cxn>
                  <a:cxn ang="0">
                    <a:pos x="546" y="9"/>
                  </a:cxn>
                  <a:cxn ang="0">
                    <a:pos x="582" y="99"/>
                  </a:cxn>
                  <a:cxn ang="0">
                    <a:pos x="123" y="462"/>
                  </a:cxn>
                  <a:cxn ang="0">
                    <a:pos x="27" y="438"/>
                  </a:cxn>
                  <a:cxn ang="0">
                    <a:pos x="12" y="210"/>
                  </a:cxn>
                  <a:cxn ang="0">
                    <a:pos x="144" y="45"/>
                  </a:cxn>
                </a:cxnLst>
                <a:rect l="0" t="0" r="r" b="b"/>
                <a:pathLst>
                  <a:path w="687" h="609">
                    <a:moveTo>
                      <a:pt x="144" y="45"/>
                    </a:moveTo>
                    <a:cubicBezTo>
                      <a:pt x="306" y="0"/>
                      <a:pt x="472" y="5"/>
                      <a:pt x="546" y="9"/>
                    </a:cubicBezTo>
                    <a:cubicBezTo>
                      <a:pt x="654" y="12"/>
                      <a:pt x="687" y="75"/>
                      <a:pt x="582" y="99"/>
                    </a:cubicBezTo>
                    <a:cubicBezTo>
                      <a:pt x="81" y="144"/>
                      <a:pt x="162" y="423"/>
                      <a:pt x="123" y="462"/>
                    </a:cubicBezTo>
                    <a:cubicBezTo>
                      <a:pt x="123" y="609"/>
                      <a:pt x="39" y="495"/>
                      <a:pt x="27" y="438"/>
                    </a:cubicBezTo>
                    <a:cubicBezTo>
                      <a:pt x="18" y="393"/>
                      <a:pt x="0" y="291"/>
                      <a:pt x="12" y="210"/>
                    </a:cubicBezTo>
                    <a:cubicBezTo>
                      <a:pt x="15" y="141"/>
                      <a:pt x="36" y="66"/>
                      <a:pt x="144" y="45"/>
                    </a:cubicBezTo>
                    <a:close/>
                  </a:path>
                </a:pathLst>
              </a:custGeom>
              <a:noFill/>
              <a:ln w="12700" cmpd="sng">
                <a:solidFill>
                  <a:schemeClr val="tx2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>
                <a:lvl1pPr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1pPr>
                <a:lvl2pPr marL="37931725" indent="-37474525"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2pPr>
                <a:lvl3pPr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3pPr>
                <a:lvl4pPr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4pPr>
                <a:lvl5pPr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5pPr>
                <a:lvl6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6pPr>
                <a:lvl7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7pPr>
                <a:lvl8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8pPr>
                <a:lvl9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9pPr>
              </a:lstStyle>
              <a:p>
                <a:pPr eaLnBrk="1" hangingPunct="1"/>
                <a:endParaRPr lang="it-IT" altLang="it-IT" sz="3600"/>
              </a:p>
            </p:txBody>
          </p:sp>
          <p:sp>
            <p:nvSpPr>
              <p:cNvPr id="90" name="Freeform 74">
                <a:extLst>
                  <a:ext uri="{FF2B5EF4-FFF2-40B4-BE49-F238E27FC236}">
                    <a16:creationId xmlns:a16="http://schemas.microsoft.com/office/drawing/2014/main" id="{0C037907-11DB-C146-9007-A0B66B223388}"/>
                  </a:ext>
                </a:extLst>
              </p:cNvPr>
              <p:cNvSpPr>
                <a:spLocks/>
              </p:cNvSpPr>
              <p:nvPr userDrawn="1"/>
            </p:nvSpPr>
            <p:spPr bwMode="hidden">
              <a:xfrm>
                <a:off x="4287" y="2587"/>
                <a:ext cx="987" cy="743"/>
              </a:xfrm>
              <a:custGeom>
                <a:avLst/>
                <a:gdLst/>
                <a:ahLst/>
                <a:cxnLst>
                  <a:cxn ang="0">
                    <a:pos x="742" y="110"/>
                  </a:cxn>
                  <a:cxn ang="0">
                    <a:pos x="958" y="572"/>
                  </a:cxn>
                  <a:cxn ang="0">
                    <a:pos x="847" y="638"/>
                  </a:cxn>
                  <a:cxn ang="0">
                    <a:pos x="202" y="269"/>
                  </a:cxn>
                  <a:cxn ang="0">
                    <a:pos x="163" y="173"/>
                  </a:cxn>
                  <a:cxn ang="0">
                    <a:pos x="481" y="35"/>
                  </a:cxn>
                  <a:cxn ang="0">
                    <a:pos x="742" y="110"/>
                  </a:cxn>
                </a:cxnLst>
                <a:rect l="0" t="0" r="r" b="b"/>
                <a:pathLst>
                  <a:path w="987" h="743">
                    <a:moveTo>
                      <a:pt x="742" y="110"/>
                    </a:moveTo>
                    <a:cubicBezTo>
                      <a:pt x="853" y="270"/>
                      <a:pt x="941" y="491"/>
                      <a:pt x="958" y="572"/>
                    </a:cubicBezTo>
                    <a:cubicBezTo>
                      <a:pt x="987" y="692"/>
                      <a:pt x="912" y="743"/>
                      <a:pt x="847" y="638"/>
                    </a:cubicBezTo>
                    <a:cubicBezTo>
                      <a:pt x="523" y="89"/>
                      <a:pt x="364" y="254"/>
                      <a:pt x="202" y="269"/>
                    </a:cubicBezTo>
                    <a:cubicBezTo>
                      <a:pt x="0" y="325"/>
                      <a:pt x="89" y="207"/>
                      <a:pt x="163" y="173"/>
                    </a:cubicBezTo>
                    <a:cubicBezTo>
                      <a:pt x="222" y="145"/>
                      <a:pt x="366" y="53"/>
                      <a:pt x="481" y="35"/>
                    </a:cubicBezTo>
                    <a:cubicBezTo>
                      <a:pt x="576" y="12"/>
                      <a:pt x="680" y="0"/>
                      <a:pt x="742" y="110"/>
                    </a:cubicBezTo>
                    <a:close/>
                  </a:path>
                </a:pathLst>
              </a:custGeom>
              <a:noFill/>
              <a:ln w="12700" cmpd="sng">
                <a:solidFill>
                  <a:schemeClr val="tx2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>
                <a:lvl1pPr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1pPr>
                <a:lvl2pPr marL="37931725" indent="-37474525"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2pPr>
                <a:lvl3pPr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3pPr>
                <a:lvl4pPr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4pPr>
                <a:lvl5pPr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5pPr>
                <a:lvl6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6pPr>
                <a:lvl7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7pPr>
                <a:lvl8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8pPr>
                <a:lvl9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9pPr>
              </a:lstStyle>
              <a:p>
                <a:pPr eaLnBrk="1" hangingPunct="1"/>
                <a:endParaRPr lang="it-IT" altLang="it-IT" sz="3600"/>
              </a:p>
            </p:txBody>
          </p:sp>
          <p:sp>
            <p:nvSpPr>
              <p:cNvPr id="91" name="Freeform 75">
                <a:extLst>
                  <a:ext uri="{FF2B5EF4-FFF2-40B4-BE49-F238E27FC236}">
                    <a16:creationId xmlns:a16="http://schemas.microsoft.com/office/drawing/2014/main" id="{FCAA5BFD-7C8C-F147-BD42-AE39DE667A83}"/>
                  </a:ext>
                </a:extLst>
              </p:cNvPr>
              <p:cNvSpPr>
                <a:spLocks/>
              </p:cNvSpPr>
              <p:nvPr userDrawn="1"/>
            </p:nvSpPr>
            <p:spPr bwMode="hidden">
              <a:xfrm>
                <a:off x="4171" y="3240"/>
                <a:ext cx="650" cy="648"/>
              </a:xfrm>
              <a:custGeom>
                <a:avLst/>
                <a:gdLst/>
                <a:ahLst/>
                <a:cxnLst>
                  <a:cxn ang="0">
                    <a:pos x="468" y="114"/>
                  </a:cxn>
                  <a:cxn ang="0">
                    <a:pos x="621" y="453"/>
                  </a:cxn>
                  <a:cxn ang="0">
                    <a:pos x="522" y="495"/>
                  </a:cxn>
                  <a:cxn ang="0">
                    <a:pos x="105" y="519"/>
                  </a:cxn>
                  <a:cxn ang="0">
                    <a:pos x="30" y="450"/>
                  </a:cxn>
                  <a:cxn ang="0">
                    <a:pos x="231" y="84"/>
                  </a:cxn>
                  <a:cxn ang="0">
                    <a:pos x="468" y="114"/>
                  </a:cxn>
                </a:cxnLst>
                <a:rect l="0" t="0" r="r" b="b"/>
                <a:pathLst>
                  <a:path w="650" h="648">
                    <a:moveTo>
                      <a:pt x="468" y="114"/>
                    </a:moveTo>
                    <a:cubicBezTo>
                      <a:pt x="579" y="274"/>
                      <a:pt x="604" y="372"/>
                      <a:pt x="621" y="453"/>
                    </a:cubicBezTo>
                    <a:cubicBezTo>
                      <a:pt x="650" y="573"/>
                      <a:pt x="587" y="600"/>
                      <a:pt x="522" y="495"/>
                    </a:cubicBezTo>
                    <a:cubicBezTo>
                      <a:pt x="330" y="99"/>
                      <a:pt x="171" y="417"/>
                      <a:pt x="105" y="519"/>
                    </a:cubicBezTo>
                    <a:cubicBezTo>
                      <a:pt x="51" y="648"/>
                      <a:pt x="0" y="525"/>
                      <a:pt x="30" y="450"/>
                    </a:cubicBezTo>
                    <a:cubicBezTo>
                      <a:pt x="39" y="381"/>
                      <a:pt x="132" y="180"/>
                      <a:pt x="231" y="84"/>
                    </a:cubicBezTo>
                    <a:cubicBezTo>
                      <a:pt x="321" y="0"/>
                      <a:pt x="406" y="4"/>
                      <a:pt x="468" y="114"/>
                    </a:cubicBezTo>
                    <a:close/>
                  </a:path>
                </a:pathLst>
              </a:custGeom>
              <a:noFill/>
              <a:ln w="12700" cmpd="sng">
                <a:solidFill>
                  <a:schemeClr val="tx2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>
                <a:lvl1pPr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1pPr>
                <a:lvl2pPr marL="37931725" indent="-37474525"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2pPr>
                <a:lvl3pPr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3pPr>
                <a:lvl4pPr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4pPr>
                <a:lvl5pPr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5pPr>
                <a:lvl6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6pPr>
                <a:lvl7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7pPr>
                <a:lvl8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8pPr>
                <a:lvl9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9pPr>
              </a:lstStyle>
              <a:p>
                <a:pPr eaLnBrk="1" hangingPunct="1"/>
                <a:endParaRPr lang="it-IT" altLang="it-IT" sz="3600"/>
              </a:p>
            </p:txBody>
          </p:sp>
          <p:sp>
            <p:nvSpPr>
              <p:cNvPr id="92" name="Freeform 76">
                <a:extLst>
                  <a:ext uri="{FF2B5EF4-FFF2-40B4-BE49-F238E27FC236}">
                    <a16:creationId xmlns:a16="http://schemas.microsoft.com/office/drawing/2014/main" id="{43B33BEA-2576-B349-9D6E-2D0C187D5121}"/>
                  </a:ext>
                </a:extLst>
              </p:cNvPr>
              <p:cNvSpPr>
                <a:spLocks/>
              </p:cNvSpPr>
              <p:nvPr userDrawn="1"/>
            </p:nvSpPr>
            <p:spPr bwMode="hidden">
              <a:xfrm rot="5844778">
                <a:off x="5044" y="3610"/>
                <a:ext cx="640" cy="797"/>
              </a:xfrm>
              <a:custGeom>
                <a:avLst/>
                <a:gdLst/>
                <a:ahLst/>
                <a:cxnLst>
                  <a:cxn ang="0">
                    <a:pos x="600" y="216"/>
                  </a:cxn>
                  <a:cxn ang="0">
                    <a:pos x="598" y="658"/>
                  </a:cxn>
                  <a:cxn ang="0">
                    <a:pos x="507" y="691"/>
                  </a:cxn>
                  <a:cxn ang="0">
                    <a:pos x="147" y="354"/>
                  </a:cxn>
                  <a:cxn ang="0">
                    <a:pos x="84" y="249"/>
                  </a:cxn>
                  <a:cxn ang="0">
                    <a:pos x="423" y="96"/>
                  </a:cxn>
                  <a:cxn ang="0">
                    <a:pos x="600" y="216"/>
                  </a:cxn>
                </a:cxnLst>
                <a:rect l="0" t="0" r="r" b="b"/>
                <a:pathLst>
                  <a:path w="640" h="797">
                    <a:moveTo>
                      <a:pt x="600" y="216"/>
                    </a:moveTo>
                    <a:cubicBezTo>
                      <a:pt x="640" y="379"/>
                      <a:pt x="604" y="584"/>
                      <a:pt x="598" y="658"/>
                    </a:cubicBezTo>
                    <a:cubicBezTo>
                      <a:pt x="592" y="766"/>
                      <a:pt x="528" y="797"/>
                      <a:pt x="507" y="691"/>
                    </a:cubicBezTo>
                    <a:cubicBezTo>
                      <a:pt x="495" y="276"/>
                      <a:pt x="255" y="360"/>
                      <a:pt x="147" y="354"/>
                    </a:cubicBezTo>
                    <a:cubicBezTo>
                      <a:pt x="0" y="350"/>
                      <a:pt x="18" y="294"/>
                      <a:pt x="84" y="249"/>
                    </a:cubicBezTo>
                    <a:cubicBezTo>
                      <a:pt x="147" y="204"/>
                      <a:pt x="339" y="108"/>
                      <a:pt x="423" y="96"/>
                    </a:cubicBezTo>
                    <a:cubicBezTo>
                      <a:pt x="477" y="81"/>
                      <a:pt x="585" y="0"/>
                      <a:pt x="600" y="216"/>
                    </a:cubicBezTo>
                    <a:close/>
                  </a:path>
                </a:pathLst>
              </a:custGeom>
              <a:noFill/>
              <a:ln w="12700" cmpd="sng">
                <a:solidFill>
                  <a:schemeClr val="tx2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>
                <a:lvl1pPr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1pPr>
                <a:lvl2pPr marL="37931725" indent="-37474525"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2pPr>
                <a:lvl3pPr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3pPr>
                <a:lvl4pPr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4pPr>
                <a:lvl5pPr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5pPr>
                <a:lvl6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6pPr>
                <a:lvl7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7pPr>
                <a:lvl8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8pPr>
                <a:lvl9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9pPr>
              </a:lstStyle>
              <a:p>
                <a:pPr eaLnBrk="1" hangingPunct="1"/>
                <a:endParaRPr lang="it-IT" altLang="it-IT" sz="3600"/>
              </a:p>
            </p:txBody>
          </p:sp>
          <p:sp>
            <p:nvSpPr>
              <p:cNvPr id="93" name="Freeform 77">
                <a:extLst>
                  <a:ext uri="{FF2B5EF4-FFF2-40B4-BE49-F238E27FC236}">
                    <a16:creationId xmlns:a16="http://schemas.microsoft.com/office/drawing/2014/main" id="{394E799C-7081-324C-A49A-431970D3B984}"/>
                  </a:ext>
                </a:extLst>
              </p:cNvPr>
              <p:cNvSpPr>
                <a:spLocks/>
              </p:cNvSpPr>
              <p:nvPr userDrawn="1"/>
            </p:nvSpPr>
            <p:spPr bwMode="hidden">
              <a:xfrm>
                <a:off x="4852" y="2040"/>
                <a:ext cx="687" cy="609"/>
              </a:xfrm>
              <a:custGeom>
                <a:avLst/>
                <a:gdLst/>
                <a:ahLst/>
                <a:cxnLst>
                  <a:cxn ang="0">
                    <a:pos x="144" y="45"/>
                  </a:cxn>
                  <a:cxn ang="0">
                    <a:pos x="546" y="9"/>
                  </a:cxn>
                  <a:cxn ang="0">
                    <a:pos x="582" y="99"/>
                  </a:cxn>
                  <a:cxn ang="0">
                    <a:pos x="123" y="462"/>
                  </a:cxn>
                  <a:cxn ang="0">
                    <a:pos x="27" y="438"/>
                  </a:cxn>
                  <a:cxn ang="0">
                    <a:pos x="12" y="210"/>
                  </a:cxn>
                  <a:cxn ang="0">
                    <a:pos x="144" y="45"/>
                  </a:cxn>
                </a:cxnLst>
                <a:rect l="0" t="0" r="r" b="b"/>
                <a:pathLst>
                  <a:path w="687" h="609">
                    <a:moveTo>
                      <a:pt x="144" y="45"/>
                    </a:moveTo>
                    <a:cubicBezTo>
                      <a:pt x="306" y="0"/>
                      <a:pt x="472" y="5"/>
                      <a:pt x="546" y="9"/>
                    </a:cubicBezTo>
                    <a:cubicBezTo>
                      <a:pt x="654" y="12"/>
                      <a:pt x="687" y="75"/>
                      <a:pt x="582" y="99"/>
                    </a:cubicBezTo>
                    <a:cubicBezTo>
                      <a:pt x="81" y="144"/>
                      <a:pt x="162" y="423"/>
                      <a:pt x="123" y="462"/>
                    </a:cubicBezTo>
                    <a:cubicBezTo>
                      <a:pt x="123" y="609"/>
                      <a:pt x="39" y="495"/>
                      <a:pt x="27" y="438"/>
                    </a:cubicBezTo>
                    <a:cubicBezTo>
                      <a:pt x="18" y="393"/>
                      <a:pt x="0" y="291"/>
                      <a:pt x="12" y="210"/>
                    </a:cubicBezTo>
                    <a:cubicBezTo>
                      <a:pt x="15" y="141"/>
                      <a:pt x="36" y="66"/>
                      <a:pt x="144" y="45"/>
                    </a:cubicBezTo>
                    <a:close/>
                  </a:path>
                </a:pathLst>
              </a:custGeom>
              <a:noFill/>
              <a:ln w="12700" cmpd="sng">
                <a:solidFill>
                  <a:schemeClr val="bg2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>
                <a:lvl1pPr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1pPr>
                <a:lvl2pPr marL="37931725" indent="-37474525"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2pPr>
                <a:lvl3pPr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3pPr>
                <a:lvl4pPr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4pPr>
                <a:lvl5pPr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5pPr>
                <a:lvl6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6pPr>
                <a:lvl7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7pPr>
                <a:lvl8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8pPr>
                <a:lvl9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9pPr>
              </a:lstStyle>
              <a:p>
                <a:pPr eaLnBrk="1" hangingPunct="1"/>
                <a:endParaRPr lang="it-IT" altLang="it-IT" sz="3600"/>
              </a:p>
            </p:txBody>
          </p:sp>
          <p:sp>
            <p:nvSpPr>
              <p:cNvPr id="94" name="Freeform 78">
                <a:extLst>
                  <a:ext uri="{FF2B5EF4-FFF2-40B4-BE49-F238E27FC236}">
                    <a16:creationId xmlns:a16="http://schemas.microsoft.com/office/drawing/2014/main" id="{97BF5A23-3EE5-A544-B63F-39441F957028}"/>
                  </a:ext>
                </a:extLst>
              </p:cNvPr>
              <p:cNvSpPr>
                <a:spLocks/>
              </p:cNvSpPr>
              <p:nvPr userDrawn="1"/>
            </p:nvSpPr>
            <p:spPr bwMode="hidden">
              <a:xfrm rot="3318475">
                <a:off x="4101" y="2015"/>
                <a:ext cx="640" cy="797"/>
              </a:xfrm>
              <a:custGeom>
                <a:avLst/>
                <a:gdLst/>
                <a:ahLst/>
                <a:cxnLst>
                  <a:cxn ang="0">
                    <a:pos x="600" y="216"/>
                  </a:cxn>
                  <a:cxn ang="0">
                    <a:pos x="598" y="658"/>
                  </a:cxn>
                  <a:cxn ang="0">
                    <a:pos x="507" y="691"/>
                  </a:cxn>
                  <a:cxn ang="0">
                    <a:pos x="147" y="354"/>
                  </a:cxn>
                  <a:cxn ang="0">
                    <a:pos x="84" y="249"/>
                  </a:cxn>
                  <a:cxn ang="0">
                    <a:pos x="423" y="96"/>
                  </a:cxn>
                  <a:cxn ang="0">
                    <a:pos x="600" y="216"/>
                  </a:cxn>
                </a:cxnLst>
                <a:rect l="0" t="0" r="r" b="b"/>
                <a:pathLst>
                  <a:path w="640" h="797">
                    <a:moveTo>
                      <a:pt x="600" y="216"/>
                    </a:moveTo>
                    <a:cubicBezTo>
                      <a:pt x="640" y="379"/>
                      <a:pt x="604" y="584"/>
                      <a:pt x="598" y="658"/>
                    </a:cubicBezTo>
                    <a:cubicBezTo>
                      <a:pt x="592" y="766"/>
                      <a:pt x="528" y="797"/>
                      <a:pt x="507" y="691"/>
                    </a:cubicBezTo>
                    <a:cubicBezTo>
                      <a:pt x="495" y="276"/>
                      <a:pt x="255" y="360"/>
                      <a:pt x="147" y="354"/>
                    </a:cubicBezTo>
                    <a:cubicBezTo>
                      <a:pt x="0" y="350"/>
                      <a:pt x="18" y="294"/>
                      <a:pt x="84" y="249"/>
                    </a:cubicBezTo>
                    <a:cubicBezTo>
                      <a:pt x="147" y="204"/>
                      <a:pt x="339" y="108"/>
                      <a:pt x="423" y="96"/>
                    </a:cubicBezTo>
                    <a:cubicBezTo>
                      <a:pt x="477" y="81"/>
                      <a:pt x="585" y="0"/>
                      <a:pt x="600" y="216"/>
                    </a:cubicBezTo>
                    <a:close/>
                  </a:path>
                </a:pathLst>
              </a:custGeom>
              <a:noFill/>
              <a:ln w="12700" cmpd="sng">
                <a:solidFill>
                  <a:schemeClr val="bg2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>
                <a:lvl1pPr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1pPr>
                <a:lvl2pPr marL="37931725" indent="-37474525"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2pPr>
                <a:lvl3pPr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3pPr>
                <a:lvl4pPr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4pPr>
                <a:lvl5pPr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5pPr>
                <a:lvl6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6pPr>
                <a:lvl7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7pPr>
                <a:lvl8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8pPr>
                <a:lvl9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9pPr>
              </a:lstStyle>
              <a:p>
                <a:pPr eaLnBrk="1" hangingPunct="1"/>
                <a:endParaRPr lang="it-IT" altLang="it-IT" sz="3600"/>
              </a:p>
            </p:txBody>
          </p:sp>
          <p:sp>
            <p:nvSpPr>
              <p:cNvPr id="95" name="Freeform 79">
                <a:extLst>
                  <a:ext uri="{FF2B5EF4-FFF2-40B4-BE49-F238E27FC236}">
                    <a16:creationId xmlns:a16="http://schemas.microsoft.com/office/drawing/2014/main" id="{4A1104EE-8916-8846-912D-77CFB0D16EED}"/>
                  </a:ext>
                </a:extLst>
              </p:cNvPr>
              <p:cNvSpPr>
                <a:spLocks/>
              </p:cNvSpPr>
              <p:nvPr userDrawn="1"/>
            </p:nvSpPr>
            <p:spPr bwMode="hidden">
              <a:xfrm rot="20976686" flipH="1">
                <a:off x="4923" y="3684"/>
                <a:ext cx="535" cy="645"/>
              </a:xfrm>
              <a:custGeom>
                <a:avLst/>
                <a:gdLst/>
                <a:ahLst/>
                <a:cxnLst>
                  <a:cxn ang="0">
                    <a:pos x="462" y="423"/>
                  </a:cxn>
                  <a:cxn ang="0">
                    <a:pos x="144" y="612"/>
                  </a:cxn>
                  <a:cxn ang="0">
                    <a:pos x="87" y="558"/>
                  </a:cxn>
                  <a:cxn ang="0">
                    <a:pos x="162" y="117"/>
                  </a:cxn>
                  <a:cxn ang="0">
                    <a:pos x="210" y="39"/>
                  </a:cxn>
                  <a:cxn ang="0">
                    <a:pos x="441" y="243"/>
                  </a:cxn>
                  <a:cxn ang="0">
                    <a:pos x="462" y="423"/>
                  </a:cxn>
                </a:cxnLst>
                <a:rect l="0" t="0" r="r" b="b"/>
                <a:pathLst>
                  <a:path w="535" h="645">
                    <a:moveTo>
                      <a:pt x="462" y="423"/>
                    </a:moveTo>
                    <a:cubicBezTo>
                      <a:pt x="345" y="546"/>
                      <a:pt x="198" y="582"/>
                      <a:pt x="144" y="612"/>
                    </a:cubicBezTo>
                    <a:cubicBezTo>
                      <a:pt x="60" y="645"/>
                      <a:pt x="0" y="630"/>
                      <a:pt x="87" y="558"/>
                    </a:cubicBezTo>
                    <a:cubicBezTo>
                      <a:pt x="261" y="438"/>
                      <a:pt x="378" y="387"/>
                      <a:pt x="162" y="117"/>
                    </a:cubicBezTo>
                    <a:cubicBezTo>
                      <a:pt x="74" y="0"/>
                      <a:pt x="166" y="1"/>
                      <a:pt x="210" y="39"/>
                    </a:cubicBezTo>
                    <a:cubicBezTo>
                      <a:pt x="245" y="70"/>
                      <a:pt x="401" y="171"/>
                      <a:pt x="441" y="243"/>
                    </a:cubicBezTo>
                    <a:cubicBezTo>
                      <a:pt x="480" y="300"/>
                      <a:pt x="535" y="341"/>
                      <a:pt x="462" y="423"/>
                    </a:cubicBezTo>
                    <a:close/>
                  </a:path>
                </a:pathLst>
              </a:custGeom>
              <a:noFill/>
              <a:ln w="12700" cmpd="sng">
                <a:solidFill>
                  <a:schemeClr val="bg2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>
                <a:lvl1pPr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1pPr>
                <a:lvl2pPr marL="37931725" indent="-37474525"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2pPr>
                <a:lvl3pPr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3pPr>
                <a:lvl4pPr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4pPr>
                <a:lvl5pPr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5pPr>
                <a:lvl6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6pPr>
                <a:lvl7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7pPr>
                <a:lvl8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8pPr>
                <a:lvl9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9pPr>
              </a:lstStyle>
              <a:p>
                <a:pPr eaLnBrk="1" hangingPunct="1"/>
                <a:endParaRPr lang="it-IT" altLang="it-IT" sz="3600"/>
              </a:p>
            </p:txBody>
          </p:sp>
          <p:sp>
            <p:nvSpPr>
              <p:cNvPr id="96" name="Freeform 80">
                <a:extLst>
                  <a:ext uri="{FF2B5EF4-FFF2-40B4-BE49-F238E27FC236}">
                    <a16:creationId xmlns:a16="http://schemas.microsoft.com/office/drawing/2014/main" id="{8AB2BE49-86F2-5B40-A54B-992A7EB5D834}"/>
                  </a:ext>
                </a:extLst>
              </p:cNvPr>
              <p:cNvSpPr>
                <a:spLocks/>
              </p:cNvSpPr>
              <p:nvPr userDrawn="1"/>
            </p:nvSpPr>
            <p:spPr bwMode="hidden">
              <a:xfrm>
                <a:off x="4004" y="3193"/>
                <a:ext cx="866" cy="795"/>
              </a:xfrm>
              <a:custGeom>
                <a:avLst/>
                <a:gdLst/>
                <a:ahLst/>
                <a:cxnLst>
                  <a:cxn ang="0">
                    <a:pos x="17" y="180"/>
                  </a:cxn>
                  <a:cxn ang="0">
                    <a:pos x="284" y="720"/>
                  </a:cxn>
                  <a:cxn ang="0">
                    <a:pos x="380" y="687"/>
                  </a:cxn>
                  <a:cxn ang="0">
                    <a:pos x="647" y="249"/>
                  </a:cxn>
                  <a:cxn ang="0">
                    <a:pos x="716" y="138"/>
                  </a:cxn>
                  <a:cxn ang="0">
                    <a:pos x="182" y="0"/>
                  </a:cxn>
                  <a:cxn ang="0">
                    <a:pos x="17" y="180"/>
                  </a:cxn>
                </a:cxnLst>
                <a:rect l="0" t="0" r="r" b="b"/>
                <a:pathLst>
                  <a:path w="866" h="795">
                    <a:moveTo>
                      <a:pt x="17" y="180"/>
                    </a:moveTo>
                    <a:cubicBezTo>
                      <a:pt x="49" y="413"/>
                      <a:pt x="206" y="636"/>
                      <a:pt x="284" y="720"/>
                    </a:cubicBezTo>
                    <a:cubicBezTo>
                      <a:pt x="359" y="795"/>
                      <a:pt x="422" y="771"/>
                      <a:pt x="380" y="687"/>
                    </a:cubicBezTo>
                    <a:cubicBezTo>
                      <a:pt x="284" y="378"/>
                      <a:pt x="197" y="183"/>
                      <a:pt x="647" y="249"/>
                    </a:cubicBezTo>
                    <a:cubicBezTo>
                      <a:pt x="866" y="276"/>
                      <a:pt x="791" y="175"/>
                      <a:pt x="716" y="138"/>
                    </a:cubicBezTo>
                    <a:cubicBezTo>
                      <a:pt x="575" y="63"/>
                      <a:pt x="317" y="6"/>
                      <a:pt x="182" y="0"/>
                    </a:cubicBezTo>
                    <a:cubicBezTo>
                      <a:pt x="95" y="0"/>
                      <a:pt x="0" y="32"/>
                      <a:pt x="17" y="180"/>
                    </a:cubicBezTo>
                    <a:close/>
                  </a:path>
                </a:pathLst>
              </a:custGeom>
              <a:noFill/>
              <a:ln w="12700" cmpd="sng">
                <a:solidFill>
                  <a:schemeClr val="bg2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>
                <a:lvl1pPr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1pPr>
                <a:lvl2pPr marL="37931725" indent="-37474525"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2pPr>
                <a:lvl3pPr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3pPr>
                <a:lvl4pPr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4pPr>
                <a:lvl5pPr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5pPr>
                <a:lvl6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6pPr>
                <a:lvl7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7pPr>
                <a:lvl8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8pPr>
                <a:lvl9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9pPr>
              </a:lstStyle>
              <a:p>
                <a:pPr eaLnBrk="1" hangingPunct="1"/>
                <a:endParaRPr lang="it-IT" altLang="it-IT" sz="3600"/>
              </a:p>
            </p:txBody>
          </p:sp>
          <p:sp>
            <p:nvSpPr>
              <p:cNvPr id="97" name="Freeform 81">
                <a:extLst>
                  <a:ext uri="{FF2B5EF4-FFF2-40B4-BE49-F238E27FC236}">
                    <a16:creationId xmlns:a16="http://schemas.microsoft.com/office/drawing/2014/main" id="{AE4F7024-D760-B341-8C69-39BA5605A0B3}"/>
                  </a:ext>
                </a:extLst>
              </p:cNvPr>
              <p:cNvSpPr>
                <a:spLocks/>
              </p:cNvSpPr>
              <p:nvPr userDrawn="1"/>
            </p:nvSpPr>
            <p:spPr bwMode="hidden">
              <a:xfrm rot="6820033">
                <a:off x="4161" y="3637"/>
                <a:ext cx="802" cy="706"/>
              </a:xfrm>
              <a:custGeom>
                <a:avLst/>
                <a:gdLst/>
                <a:ahLst/>
                <a:cxnLst>
                  <a:cxn ang="0">
                    <a:pos x="742" y="110"/>
                  </a:cxn>
                  <a:cxn ang="0">
                    <a:pos x="958" y="572"/>
                  </a:cxn>
                  <a:cxn ang="0">
                    <a:pos x="847" y="638"/>
                  </a:cxn>
                  <a:cxn ang="0">
                    <a:pos x="202" y="269"/>
                  </a:cxn>
                  <a:cxn ang="0">
                    <a:pos x="163" y="173"/>
                  </a:cxn>
                  <a:cxn ang="0">
                    <a:pos x="481" y="35"/>
                  </a:cxn>
                  <a:cxn ang="0">
                    <a:pos x="742" y="110"/>
                  </a:cxn>
                </a:cxnLst>
                <a:rect l="0" t="0" r="r" b="b"/>
                <a:pathLst>
                  <a:path w="987" h="743">
                    <a:moveTo>
                      <a:pt x="742" y="110"/>
                    </a:moveTo>
                    <a:cubicBezTo>
                      <a:pt x="853" y="270"/>
                      <a:pt x="941" y="491"/>
                      <a:pt x="958" y="572"/>
                    </a:cubicBezTo>
                    <a:cubicBezTo>
                      <a:pt x="987" y="692"/>
                      <a:pt x="912" y="743"/>
                      <a:pt x="847" y="638"/>
                    </a:cubicBezTo>
                    <a:cubicBezTo>
                      <a:pt x="523" y="89"/>
                      <a:pt x="364" y="254"/>
                      <a:pt x="202" y="269"/>
                    </a:cubicBezTo>
                    <a:cubicBezTo>
                      <a:pt x="0" y="325"/>
                      <a:pt x="89" y="207"/>
                      <a:pt x="163" y="173"/>
                    </a:cubicBezTo>
                    <a:cubicBezTo>
                      <a:pt x="222" y="145"/>
                      <a:pt x="366" y="53"/>
                      <a:pt x="481" y="35"/>
                    </a:cubicBezTo>
                    <a:cubicBezTo>
                      <a:pt x="576" y="12"/>
                      <a:pt x="680" y="0"/>
                      <a:pt x="742" y="110"/>
                    </a:cubicBezTo>
                    <a:close/>
                  </a:path>
                </a:pathLst>
              </a:custGeom>
              <a:noFill/>
              <a:ln w="12700" cmpd="sng">
                <a:solidFill>
                  <a:schemeClr val="accent2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>
                <a:lvl1pPr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1pPr>
                <a:lvl2pPr marL="37931725" indent="-37474525"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2pPr>
                <a:lvl3pPr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3pPr>
                <a:lvl4pPr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4pPr>
                <a:lvl5pPr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5pPr>
                <a:lvl6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6pPr>
                <a:lvl7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7pPr>
                <a:lvl8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8pPr>
                <a:lvl9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9pPr>
              </a:lstStyle>
              <a:p>
                <a:pPr eaLnBrk="1" hangingPunct="1"/>
                <a:endParaRPr lang="it-IT" altLang="it-IT" sz="3600"/>
              </a:p>
            </p:txBody>
          </p:sp>
          <p:sp>
            <p:nvSpPr>
              <p:cNvPr id="98" name="Freeform 82">
                <a:extLst>
                  <a:ext uri="{FF2B5EF4-FFF2-40B4-BE49-F238E27FC236}">
                    <a16:creationId xmlns:a16="http://schemas.microsoft.com/office/drawing/2014/main" id="{350EC1D6-3AF4-DA47-8723-B984666C218B}"/>
                  </a:ext>
                </a:extLst>
              </p:cNvPr>
              <p:cNvSpPr>
                <a:spLocks/>
              </p:cNvSpPr>
              <p:nvPr userDrawn="1"/>
            </p:nvSpPr>
            <p:spPr bwMode="hidden">
              <a:xfrm rot="6284068">
                <a:off x="4587" y="2575"/>
                <a:ext cx="640" cy="797"/>
              </a:xfrm>
              <a:custGeom>
                <a:avLst/>
                <a:gdLst/>
                <a:ahLst/>
                <a:cxnLst>
                  <a:cxn ang="0">
                    <a:pos x="600" y="216"/>
                  </a:cxn>
                  <a:cxn ang="0">
                    <a:pos x="598" y="658"/>
                  </a:cxn>
                  <a:cxn ang="0">
                    <a:pos x="507" y="691"/>
                  </a:cxn>
                  <a:cxn ang="0">
                    <a:pos x="147" y="354"/>
                  </a:cxn>
                  <a:cxn ang="0">
                    <a:pos x="84" y="249"/>
                  </a:cxn>
                  <a:cxn ang="0">
                    <a:pos x="423" y="96"/>
                  </a:cxn>
                  <a:cxn ang="0">
                    <a:pos x="600" y="216"/>
                  </a:cxn>
                </a:cxnLst>
                <a:rect l="0" t="0" r="r" b="b"/>
                <a:pathLst>
                  <a:path w="640" h="797">
                    <a:moveTo>
                      <a:pt x="600" y="216"/>
                    </a:moveTo>
                    <a:cubicBezTo>
                      <a:pt x="640" y="379"/>
                      <a:pt x="604" y="584"/>
                      <a:pt x="598" y="658"/>
                    </a:cubicBezTo>
                    <a:cubicBezTo>
                      <a:pt x="592" y="766"/>
                      <a:pt x="528" y="797"/>
                      <a:pt x="507" y="691"/>
                    </a:cubicBezTo>
                    <a:cubicBezTo>
                      <a:pt x="495" y="276"/>
                      <a:pt x="255" y="360"/>
                      <a:pt x="147" y="354"/>
                    </a:cubicBezTo>
                    <a:cubicBezTo>
                      <a:pt x="0" y="350"/>
                      <a:pt x="18" y="294"/>
                      <a:pt x="84" y="249"/>
                    </a:cubicBezTo>
                    <a:cubicBezTo>
                      <a:pt x="147" y="204"/>
                      <a:pt x="339" y="108"/>
                      <a:pt x="423" y="96"/>
                    </a:cubicBezTo>
                    <a:cubicBezTo>
                      <a:pt x="477" y="81"/>
                      <a:pt x="585" y="0"/>
                      <a:pt x="600" y="216"/>
                    </a:cubicBezTo>
                    <a:close/>
                  </a:path>
                </a:pathLst>
              </a:custGeom>
              <a:noFill/>
              <a:ln w="12700" cmpd="sng">
                <a:solidFill>
                  <a:schemeClr val="accent2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>
                <a:lvl1pPr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1pPr>
                <a:lvl2pPr marL="37931725" indent="-37474525"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2pPr>
                <a:lvl3pPr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3pPr>
                <a:lvl4pPr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4pPr>
                <a:lvl5pPr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5pPr>
                <a:lvl6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6pPr>
                <a:lvl7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7pPr>
                <a:lvl8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8pPr>
                <a:lvl9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9pPr>
              </a:lstStyle>
              <a:p>
                <a:pPr eaLnBrk="1" hangingPunct="1"/>
                <a:endParaRPr lang="it-IT" altLang="it-IT" sz="3600"/>
              </a:p>
            </p:txBody>
          </p:sp>
          <p:sp>
            <p:nvSpPr>
              <p:cNvPr id="99" name="Freeform 83">
                <a:extLst>
                  <a:ext uri="{FF2B5EF4-FFF2-40B4-BE49-F238E27FC236}">
                    <a16:creationId xmlns:a16="http://schemas.microsoft.com/office/drawing/2014/main" id="{D739C086-D29A-E546-98AC-64A3956F1788}"/>
                  </a:ext>
                </a:extLst>
              </p:cNvPr>
              <p:cNvSpPr>
                <a:spLocks/>
              </p:cNvSpPr>
              <p:nvPr userDrawn="1"/>
            </p:nvSpPr>
            <p:spPr bwMode="hidden">
              <a:xfrm rot="15949041" flipV="1">
                <a:off x="5116" y="2109"/>
                <a:ext cx="640" cy="797"/>
              </a:xfrm>
              <a:custGeom>
                <a:avLst/>
                <a:gdLst/>
                <a:ahLst/>
                <a:cxnLst>
                  <a:cxn ang="0">
                    <a:pos x="600" y="216"/>
                  </a:cxn>
                  <a:cxn ang="0">
                    <a:pos x="598" y="658"/>
                  </a:cxn>
                  <a:cxn ang="0">
                    <a:pos x="507" y="691"/>
                  </a:cxn>
                  <a:cxn ang="0">
                    <a:pos x="147" y="354"/>
                  </a:cxn>
                  <a:cxn ang="0">
                    <a:pos x="84" y="249"/>
                  </a:cxn>
                  <a:cxn ang="0">
                    <a:pos x="423" y="96"/>
                  </a:cxn>
                  <a:cxn ang="0">
                    <a:pos x="600" y="216"/>
                  </a:cxn>
                </a:cxnLst>
                <a:rect l="0" t="0" r="r" b="b"/>
                <a:pathLst>
                  <a:path w="640" h="797">
                    <a:moveTo>
                      <a:pt x="600" y="216"/>
                    </a:moveTo>
                    <a:cubicBezTo>
                      <a:pt x="640" y="379"/>
                      <a:pt x="604" y="584"/>
                      <a:pt x="598" y="658"/>
                    </a:cubicBezTo>
                    <a:cubicBezTo>
                      <a:pt x="592" y="766"/>
                      <a:pt x="528" y="797"/>
                      <a:pt x="507" y="691"/>
                    </a:cubicBezTo>
                    <a:cubicBezTo>
                      <a:pt x="495" y="276"/>
                      <a:pt x="255" y="360"/>
                      <a:pt x="147" y="354"/>
                    </a:cubicBezTo>
                    <a:cubicBezTo>
                      <a:pt x="0" y="350"/>
                      <a:pt x="18" y="294"/>
                      <a:pt x="84" y="249"/>
                    </a:cubicBezTo>
                    <a:cubicBezTo>
                      <a:pt x="147" y="204"/>
                      <a:pt x="339" y="108"/>
                      <a:pt x="423" y="96"/>
                    </a:cubicBezTo>
                    <a:cubicBezTo>
                      <a:pt x="477" y="81"/>
                      <a:pt x="585" y="0"/>
                      <a:pt x="600" y="216"/>
                    </a:cubicBezTo>
                    <a:close/>
                  </a:path>
                </a:pathLst>
              </a:custGeom>
              <a:noFill/>
              <a:ln w="12700" cmpd="sng">
                <a:solidFill>
                  <a:schemeClr val="accent2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>
                <a:lvl1pPr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1pPr>
                <a:lvl2pPr marL="37931725" indent="-37474525"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2pPr>
                <a:lvl3pPr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3pPr>
                <a:lvl4pPr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4pPr>
                <a:lvl5pPr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5pPr>
                <a:lvl6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6pPr>
                <a:lvl7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7pPr>
                <a:lvl8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8pPr>
                <a:lvl9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9pPr>
              </a:lstStyle>
              <a:p>
                <a:pPr eaLnBrk="1" hangingPunct="1"/>
                <a:endParaRPr lang="it-IT" altLang="it-IT" sz="3600"/>
              </a:p>
            </p:txBody>
          </p:sp>
          <p:sp>
            <p:nvSpPr>
              <p:cNvPr id="100" name="Freeform 84">
                <a:extLst>
                  <a:ext uri="{FF2B5EF4-FFF2-40B4-BE49-F238E27FC236}">
                    <a16:creationId xmlns:a16="http://schemas.microsoft.com/office/drawing/2014/main" id="{BC7A80F9-B708-D04A-B1A2-8116666067B2}"/>
                  </a:ext>
                </a:extLst>
              </p:cNvPr>
              <p:cNvSpPr>
                <a:spLocks/>
              </p:cNvSpPr>
              <p:nvPr userDrawn="1"/>
            </p:nvSpPr>
            <p:spPr bwMode="hidden">
              <a:xfrm rot="563450" flipH="1">
                <a:off x="3979" y="2419"/>
                <a:ext cx="535" cy="645"/>
              </a:xfrm>
              <a:custGeom>
                <a:avLst/>
                <a:gdLst/>
                <a:ahLst/>
                <a:cxnLst>
                  <a:cxn ang="0">
                    <a:pos x="462" y="423"/>
                  </a:cxn>
                  <a:cxn ang="0">
                    <a:pos x="144" y="612"/>
                  </a:cxn>
                  <a:cxn ang="0">
                    <a:pos x="87" y="558"/>
                  </a:cxn>
                  <a:cxn ang="0">
                    <a:pos x="162" y="117"/>
                  </a:cxn>
                  <a:cxn ang="0">
                    <a:pos x="210" y="39"/>
                  </a:cxn>
                  <a:cxn ang="0">
                    <a:pos x="441" y="243"/>
                  </a:cxn>
                  <a:cxn ang="0">
                    <a:pos x="462" y="423"/>
                  </a:cxn>
                </a:cxnLst>
                <a:rect l="0" t="0" r="r" b="b"/>
                <a:pathLst>
                  <a:path w="535" h="645">
                    <a:moveTo>
                      <a:pt x="462" y="423"/>
                    </a:moveTo>
                    <a:cubicBezTo>
                      <a:pt x="345" y="546"/>
                      <a:pt x="198" y="582"/>
                      <a:pt x="144" y="612"/>
                    </a:cubicBezTo>
                    <a:cubicBezTo>
                      <a:pt x="60" y="645"/>
                      <a:pt x="0" y="630"/>
                      <a:pt x="87" y="558"/>
                    </a:cubicBezTo>
                    <a:cubicBezTo>
                      <a:pt x="261" y="438"/>
                      <a:pt x="378" y="387"/>
                      <a:pt x="162" y="117"/>
                    </a:cubicBezTo>
                    <a:cubicBezTo>
                      <a:pt x="74" y="0"/>
                      <a:pt x="166" y="1"/>
                      <a:pt x="210" y="39"/>
                    </a:cubicBezTo>
                    <a:cubicBezTo>
                      <a:pt x="245" y="70"/>
                      <a:pt x="401" y="171"/>
                      <a:pt x="441" y="243"/>
                    </a:cubicBezTo>
                    <a:cubicBezTo>
                      <a:pt x="480" y="300"/>
                      <a:pt x="535" y="341"/>
                      <a:pt x="462" y="423"/>
                    </a:cubicBezTo>
                    <a:close/>
                  </a:path>
                </a:pathLst>
              </a:custGeom>
              <a:noFill/>
              <a:ln w="12700" cmpd="sng">
                <a:solidFill>
                  <a:schemeClr val="accent2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>
                <a:lvl1pPr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1pPr>
                <a:lvl2pPr marL="37931725" indent="-37474525"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2pPr>
                <a:lvl3pPr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3pPr>
                <a:lvl4pPr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4pPr>
                <a:lvl5pPr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5pPr>
                <a:lvl6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6pPr>
                <a:lvl7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7pPr>
                <a:lvl8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8pPr>
                <a:lvl9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9pPr>
              </a:lstStyle>
              <a:p>
                <a:pPr eaLnBrk="1" hangingPunct="1"/>
                <a:endParaRPr lang="it-IT" altLang="it-IT" sz="3600"/>
              </a:p>
            </p:txBody>
          </p:sp>
        </p:grpSp>
        <p:grpSp>
          <p:nvGrpSpPr>
            <p:cNvPr id="6" name="Group 105">
              <a:extLst>
                <a:ext uri="{FF2B5EF4-FFF2-40B4-BE49-F238E27FC236}">
                  <a16:creationId xmlns:a16="http://schemas.microsoft.com/office/drawing/2014/main" id="{1DDB62EA-61A1-1541-A482-DEB4C7A23EE5}"/>
                </a:ext>
              </a:extLst>
            </p:cNvPr>
            <p:cNvGrpSpPr>
              <a:grpSpLocks/>
            </p:cNvGrpSpPr>
            <p:nvPr userDrawn="1"/>
          </p:nvGrpSpPr>
          <p:grpSpPr bwMode="auto">
            <a:xfrm>
              <a:off x="76" y="1875"/>
              <a:ext cx="5577" cy="1285"/>
              <a:chOff x="76" y="1875"/>
              <a:chExt cx="5577" cy="1285"/>
            </a:xfrm>
          </p:grpSpPr>
          <p:sp>
            <p:nvSpPr>
              <p:cNvPr id="7" name="Freeform 91">
                <a:extLst>
                  <a:ext uri="{FF2B5EF4-FFF2-40B4-BE49-F238E27FC236}">
                    <a16:creationId xmlns:a16="http://schemas.microsoft.com/office/drawing/2014/main" id="{87E51E31-7A13-4E4A-B47D-761204AD9608}"/>
                  </a:ext>
                </a:extLst>
              </p:cNvPr>
              <p:cNvSpPr>
                <a:spLocks/>
              </p:cNvSpPr>
              <p:nvPr/>
            </p:nvSpPr>
            <p:spPr bwMode="ltGray">
              <a:xfrm rot="-3632084">
                <a:off x="225" y="2083"/>
                <a:ext cx="1123" cy="1031"/>
              </a:xfrm>
              <a:custGeom>
                <a:avLst/>
                <a:gdLst/>
                <a:ahLst/>
                <a:cxnLst>
                  <a:cxn ang="0">
                    <a:pos x="17" y="180"/>
                  </a:cxn>
                  <a:cxn ang="0">
                    <a:pos x="284" y="720"/>
                  </a:cxn>
                  <a:cxn ang="0">
                    <a:pos x="380" y="687"/>
                  </a:cxn>
                  <a:cxn ang="0">
                    <a:pos x="647" y="249"/>
                  </a:cxn>
                  <a:cxn ang="0">
                    <a:pos x="716" y="138"/>
                  </a:cxn>
                  <a:cxn ang="0">
                    <a:pos x="182" y="0"/>
                  </a:cxn>
                  <a:cxn ang="0">
                    <a:pos x="17" y="180"/>
                  </a:cxn>
                </a:cxnLst>
                <a:rect l="0" t="0" r="r" b="b"/>
                <a:pathLst>
                  <a:path w="866" h="795">
                    <a:moveTo>
                      <a:pt x="17" y="180"/>
                    </a:moveTo>
                    <a:cubicBezTo>
                      <a:pt x="49" y="413"/>
                      <a:pt x="206" y="636"/>
                      <a:pt x="284" y="720"/>
                    </a:cubicBezTo>
                    <a:cubicBezTo>
                      <a:pt x="359" y="795"/>
                      <a:pt x="422" y="771"/>
                      <a:pt x="380" y="687"/>
                    </a:cubicBezTo>
                    <a:cubicBezTo>
                      <a:pt x="284" y="378"/>
                      <a:pt x="197" y="183"/>
                      <a:pt x="647" y="249"/>
                    </a:cubicBezTo>
                    <a:cubicBezTo>
                      <a:pt x="866" y="276"/>
                      <a:pt x="791" y="175"/>
                      <a:pt x="716" y="138"/>
                    </a:cubicBezTo>
                    <a:cubicBezTo>
                      <a:pt x="575" y="63"/>
                      <a:pt x="317" y="6"/>
                      <a:pt x="182" y="0"/>
                    </a:cubicBezTo>
                    <a:cubicBezTo>
                      <a:pt x="95" y="0"/>
                      <a:pt x="0" y="32"/>
                      <a:pt x="17" y="180"/>
                    </a:cubicBezTo>
                    <a:close/>
                  </a:path>
                </a:pathLst>
              </a:custGeom>
              <a:solidFill>
                <a:srgbClr val="808080">
                  <a:alpha val="50000"/>
                </a:srgbClr>
              </a:solidFill>
              <a:ln w="9525" cap="flat" cmpd="sng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wrap="none" anchor="ctr"/>
              <a:lstStyle>
                <a:lvl1pPr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1pPr>
                <a:lvl2pPr marL="37931725" indent="-37474525"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2pPr>
                <a:lvl3pPr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3pPr>
                <a:lvl4pPr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4pPr>
                <a:lvl5pPr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5pPr>
                <a:lvl6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6pPr>
                <a:lvl7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7pPr>
                <a:lvl8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8pPr>
                <a:lvl9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9pPr>
              </a:lstStyle>
              <a:p>
                <a:pPr eaLnBrk="1" hangingPunct="1"/>
                <a:endParaRPr lang="it-IT" altLang="it-IT" sz="3600"/>
              </a:p>
            </p:txBody>
          </p:sp>
          <p:grpSp>
            <p:nvGrpSpPr>
              <p:cNvPr id="8" name="Group 85">
                <a:extLst>
                  <a:ext uri="{FF2B5EF4-FFF2-40B4-BE49-F238E27FC236}">
                    <a16:creationId xmlns:a16="http://schemas.microsoft.com/office/drawing/2014/main" id="{75CD4CD7-470D-DE45-927F-FEACDD84A1AD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144" y="2221"/>
                <a:ext cx="5509" cy="141"/>
                <a:chOff x="150" y="543"/>
                <a:chExt cx="5309" cy="200"/>
              </a:xfrm>
            </p:grpSpPr>
            <p:sp>
              <p:nvSpPr>
                <p:cNvPr id="18" name="AutoShape 86">
                  <a:extLst>
                    <a:ext uri="{FF2B5EF4-FFF2-40B4-BE49-F238E27FC236}">
                      <a16:creationId xmlns:a16="http://schemas.microsoft.com/office/drawing/2014/main" id="{CFC2B5B0-CAF9-4847-BE10-69AA09EF3347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ltGray">
                <a:xfrm>
                  <a:off x="150" y="543"/>
                  <a:ext cx="5309" cy="200"/>
                </a:xfrm>
                <a:prstGeom prst="roundRect">
                  <a:avLst>
                    <a:gd name="adj" fmla="val 50000"/>
                  </a:avLst>
                </a:prstGeom>
                <a:solidFill>
                  <a:srgbClr val="808080">
                    <a:alpha val="50000"/>
                  </a:srgbClr>
                </a:solidFill>
                <a:ln w="9525">
                  <a:noFill/>
                  <a:round/>
                  <a:headEnd/>
                  <a:tailEnd/>
                </a:ln>
                <a:effectLst/>
              </p:spPr>
              <p:txBody>
                <a:bodyPr wrap="none" anchor="ctr"/>
                <a:lstStyle>
                  <a:lvl1pPr eaLnBrk="0" hangingPunct="0">
                    <a:defRPr sz="3600">
                      <a:solidFill>
                        <a:schemeClr val="tx1"/>
                      </a:solidFill>
                      <a:latin typeface="Times New Roman" panose="02020603050405020304" pitchFamily="18" charset="0"/>
                      <a:ea typeface="ＭＳ Ｐゴシック" panose="020B0600070205080204" pitchFamily="34" charset="-128"/>
                    </a:defRPr>
                  </a:lvl1pPr>
                  <a:lvl2pPr marL="37931725" indent="-37474525" eaLnBrk="0" hangingPunct="0">
                    <a:defRPr sz="3600">
                      <a:solidFill>
                        <a:schemeClr val="tx1"/>
                      </a:solidFill>
                      <a:latin typeface="Times New Roman" panose="02020603050405020304" pitchFamily="18" charset="0"/>
                      <a:ea typeface="ＭＳ Ｐゴシック" panose="020B0600070205080204" pitchFamily="34" charset="-128"/>
                    </a:defRPr>
                  </a:lvl2pPr>
                  <a:lvl3pPr eaLnBrk="0" hangingPunct="0">
                    <a:defRPr sz="3600">
                      <a:solidFill>
                        <a:schemeClr val="tx1"/>
                      </a:solidFill>
                      <a:latin typeface="Times New Roman" panose="02020603050405020304" pitchFamily="18" charset="0"/>
                      <a:ea typeface="ＭＳ Ｐゴシック" panose="020B0600070205080204" pitchFamily="34" charset="-128"/>
                    </a:defRPr>
                  </a:lvl3pPr>
                  <a:lvl4pPr eaLnBrk="0" hangingPunct="0">
                    <a:defRPr sz="3600">
                      <a:solidFill>
                        <a:schemeClr val="tx1"/>
                      </a:solidFill>
                      <a:latin typeface="Times New Roman" panose="02020603050405020304" pitchFamily="18" charset="0"/>
                      <a:ea typeface="ＭＳ Ｐゴシック" panose="020B0600070205080204" pitchFamily="34" charset="-128"/>
                    </a:defRPr>
                  </a:lvl4pPr>
                  <a:lvl5pPr eaLnBrk="0" hangingPunct="0">
                    <a:defRPr sz="3600">
                      <a:solidFill>
                        <a:schemeClr val="tx1"/>
                      </a:solidFill>
                      <a:latin typeface="Times New Roman" panose="02020603050405020304" pitchFamily="18" charset="0"/>
                      <a:ea typeface="ＭＳ Ｐゴシック" panose="020B0600070205080204" pitchFamily="34" charset="-128"/>
                    </a:defRPr>
                  </a:lvl5pPr>
                  <a:lvl6pPr marL="4572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3600">
                      <a:solidFill>
                        <a:schemeClr val="tx1"/>
                      </a:solidFill>
                      <a:latin typeface="Times New Roman" panose="02020603050405020304" pitchFamily="18" charset="0"/>
                      <a:ea typeface="ＭＳ Ｐゴシック" panose="020B0600070205080204" pitchFamily="34" charset="-128"/>
                    </a:defRPr>
                  </a:lvl6pPr>
                  <a:lvl7pPr marL="9144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3600">
                      <a:solidFill>
                        <a:schemeClr val="tx1"/>
                      </a:solidFill>
                      <a:latin typeface="Times New Roman" panose="02020603050405020304" pitchFamily="18" charset="0"/>
                      <a:ea typeface="ＭＳ Ｐゴシック" panose="020B0600070205080204" pitchFamily="34" charset="-128"/>
                    </a:defRPr>
                  </a:lvl7pPr>
                  <a:lvl8pPr marL="1371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3600">
                      <a:solidFill>
                        <a:schemeClr val="tx1"/>
                      </a:solidFill>
                      <a:latin typeface="Times New Roman" panose="02020603050405020304" pitchFamily="18" charset="0"/>
                      <a:ea typeface="ＭＳ Ｐゴシック" panose="020B0600070205080204" pitchFamily="34" charset="-128"/>
                    </a:defRPr>
                  </a:lvl8pPr>
                  <a:lvl9pPr marL="18288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3600">
                      <a:solidFill>
                        <a:schemeClr val="tx1"/>
                      </a:solidFill>
                      <a:latin typeface="Times New Roman" panose="02020603050405020304" pitchFamily="18" charset="0"/>
                      <a:ea typeface="ＭＳ Ｐゴシック" panose="020B0600070205080204" pitchFamily="34" charset="-128"/>
                    </a:defRPr>
                  </a:lvl9pPr>
                </a:lstStyle>
                <a:p>
                  <a:pPr eaLnBrk="1" hangingPunct="1"/>
                  <a:endParaRPr lang="it-IT" altLang="it-IT" sz="3600"/>
                </a:p>
              </p:txBody>
            </p:sp>
            <p:sp>
              <p:nvSpPr>
                <p:cNvPr id="19" name="Rectangle 87">
                  <a:extLst>
                    <a:ext uri="{FF2B5EF4-FFF2-40B4-BE49-F238E27FC236}">
                      <a16:creationId xmlns:a16="http://schemas.microsoft.com/office/drawing/2014/main" id="{06FD2949-5BAE-4A43-BFC5-0FB780C3DC08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ltGray">
                <a:xfrm>
                  <a:off x="175" y="600"/>
                  <a:ext cx="5251" cy="50"/>
                </a:xfrm>
                <a:prstGeom prst="rect">
                  <a:avLst/>
                </a:prstGeom>
                <a:solidFill>
                  <a:srgbClr val="808080">
                    <a:alpha val="50000"/>
                  </a:srgbClr>
                </a:solidFill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none" anchor="ctr"/>
                <a:lstStyle>
                  <a:lvl1pPr eaLnBrk="0" hangingPunct="0">
                    <a:defRPr sz="3600">
                      <a:solidFill>
                        <a:schemeClr val="tx1"/>
                      </a:solidFill>
                      <a:latin typeface="Times New Roman" panose="02020603050405020304" pitchFamily="18" charset="0"/>
                      <a:ea typeface="ＭＳ Ｐゴシック" panose="020B0600070205080204" pitchFamily="34" charset="-128"/>
                    </a:defRPr>
                  </a:lvl1pPr>
                  <a:lvl2pPr marL="37931725" indent="-37474525" eaLnBrk="0" hangingPunct="0">
                    <a:defRPr sz="3600">
                      <a:solidFill>
                        <a:schemeClr val="tx1"/>
                      </a:solidFill>
                      <a:latin typeface="Times New Roman" panose="02020603050405020304" pitchFamily="18" charset="0"/>
                      <a:ea typeface="ＭＳ Ｐゴシック" panose="020B0600070205080204" pitchFamily="34" charset="-128"/>
                    </a:defRPr>
                  </a:lvl2pPr>
                  <a:lvl3pPr eaLnBrk="0" hangingPunct="0">
                    <a:defRPr sz="3600">
                      <a:solidFill>
                        <a:schemeClr val="tx1"/>
                      </a:solidFill>
                      <a:latin typeface="Times New Roman" panose="02020603050405020304" pitchFamily="18" charset="0"/>
                      <a:ea typeface="ＭＳ Ｐゴシック" panose="020B0600070205080204" pitchFamily="34" charset="-128"/>
                    </a:defRPr>
                  </a:lvl3pPr>
                  <a:lvl4pPr eaLnBrk="0" hangingPunct="0">
                    <a:defRPr sz="3600">
                      <a:solidFill>
                        <a:schemeClr val="tx1"/>
                      </a:solidFill>
                      <a:latin typeface="Times New Roman" panose="02020603050405020304" pitchFamily="18" charset="0"/>
                      <a:ea typeface="ＭＳ Ｐゴシック" panose="020B0600070205080204" pitchFamily="34" charset="-128"/>
                    </a:defRPr>
                  </a:lvl4pPr>
                  <a:lvl5pPr eaLnBrk="0" hangingPunct="0">
                    <a:defRPr sz="3600">
                      <a:solidFill>
                        <a:schemeClr val="tx1"/>
                      </a:solidFill>
                      <a:latin typeface="Times New Roman" panose="02020603050405020304" pitchFamily="18" charset="0"/>
                      <a:ea typeface="ＭＳ Ｐゴシック" panose="020B0600070205080204" pitchFamily="34" charset="-128"/>
                    </a:defRPr>
                  </a:lvl5pPr>
                  <a:lvl6pPr marL="4572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3600">
                      <a:solidFill>
                        <a:schemeClr val="tx1"/>
                      </a:solidFill>
                      <a:latin typeface="Times New Roman" panose="02020603050405020304" pitchFamily="18" charset="0"/>
                      <a:ea typeface="ＭＳ Ｐゴシック" panose="020B0600070205080204" pitchFamily="34" charset="-128"/>
                    </a:defRPr>
                  </a:lvl6pPr>
                  <a:lvl7pPr marL="9144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3600">
                      <a:solidFill>
                        <a:schemeClr val="tx1"/>
                      </a:solidFill>
                      <a:latin typeface="Times New Roman" panose="02020603050405020304" pitchFamily="18" charset="0"/>
                      <a:ea typeface="ＭＳ Ｐゴシック" panose="020B0600070205080204" pitchFamily="34" charset="-128"/>
                    </a:defRPr>
                  </a:lvl7pPr>
                  <a:lvl8pPr marL="1371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3600">
                      <a:solidFill>
                        <a:schemeClr val="tx1"/>
                      </a:solidFill>
                      <a:latin typeface="Times New Roman" panose="02020603050405020304" pitchFamily="18" charset="0"/>
                      <a:ea typeface="ＭＳ Ｐゴシック" panose="020B0600070205080204" pitchFamily="34" charset="-128"/>
                    </a:defRPr>
                  </a:lvl8pPr>
                  <a:lvl9pPr marL="18288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3600">
                      <a:solidFill>
                        <a:schemeClr val="tx1"/>
                      </a:solidFill>
                      <a:latin typeface="Times New Roman" panose="02020603050405020304" pitchFamily="18" charset="0"/>
                      <a:ea typeface="ＭＳ Ｐゴシック" panose="020B0600070205080204" pitchFamily="34" charset="-128"/>
                    </a:defRPr>
                  </a:lvl9pPr>
                </a:lstStyle>
                <a:p>
                  <a:pPr eaLnBrk="1" hangingPunct="1"/>
                  <a:endParaRPr lang="it-IT" altLang="it-IT" sz="3600"/>
                </a:p>
              </p:txBody>
            </p:sp>
          </p:grpSp>
          <p:grpSp>
            <p:nvGrpSpPr>
              <p:cNvPr id="9" name="Group 88">
                <a:extLst>
                  <a:ext uri="{FF2B5EF4-FFF2-40B4-BE49-F238E27FC236}">
                    <a16:creationId xmlns:a16="http://schemas.microsoft.com/office/drawing/2014/main" id="{CEA5842F-7308-2149-A172-E09D170B587F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76" y="2164"/>
                <a:ext cx="5509" cy="141"/>
                <a:chOff x="150" y="543"/>
                <a:chExt cx="5309" cy="200"/>
              </a:xfrm>
            </p:grpSpPr>
            <p:sp>
              <p:nvSpPr>
                <p:cNvPr id="16" name="AutoShape 89">
                  <a:extLst>
                    <a:ext uri="{FF2B5EF4-FFF2-40B4-BE49-F238E27FC236}">
                      <a16:creationId xmlns:a16="http://schemas.microsoft.com/office/drawing/2014/main" id="{8326B9F0-468B-724C-9753-A6CD6F54F314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150" y="543"/>
                  <a:ext cx="5309" cy="200"/>
                </a:xfrm>
                <a:prstGeom prst="roundRect">
                  <a:avLst>
                    <a:gd name="adj" fmla="val 50000"/>
                  </a:avLst>
                </a:prstGeom>
                <a:gradFill rotWithShape="0">
                  <a:gsLst>
                    <a:gs pos="0">
                      <a:srgbClr val="B2B2B2">
                        <a:gamma/>
                        <a:shade val="46275"/>
                        <a:invGamma/>
                      </a:srgbClr>
                    </a:gs>
                    <a:gs pos="50000">
                      <a:srgbClr val="B2B2B2"/>
                    </a:gs>
                    <a:gs pos="100000">
                      <a:srgbClr val="B2B2B2">
                        <a:gamma/>
                        <a:shade val="46275"/>
                        <a:invGamma/>
                      </a:srgbClr>
                    </a:gs>
                  </a:gsLst>
                  <a:lin ang="5400000" scaled="1"/>
                </a:gradFill>
                <a:ln w="9525">
                  <a:noFill/>
                  <a:round/>
                  <a:headEnd/>
                  <a:tailEnd/>
                </a:ln>
                <a:effectLst/>
              </p:spPr>
              <p:txBody>
                <a:bodyPr wrap="none" anchor="ctr"/>
                <a:lstStyle>
                  <a:lvl1pPr eaLnBrk="0" hangingPunct="0">
                    <a:defRPr sz="3600">
                      <a:solidFill>
                        <a:schemeClr val="tx1"/>
                      </a:solidFill>
                      <a:latin typeface="Times New Roman" panose="02020603050405020304" pitchFamily="18" charset="0"/>
                      <a:ea typeface="ＭＳ Ｐゴシック" panose="020B0600070205080204" pitchFamily="34" charset="-128"/>
                    </a:defRPr>
                  </a:lvl1pPr>
                  <a:lvl2pPr marL="37931725" indent="-37474525" eaLnBrk="0" hangingPunct="0">
                    <a:defRPr sz="3600">
                      <a:solidFill>
                        <a:schemeClr val="tx1"/>
                      </a:solidFill>
                      <a:latin typeface="Times New Roman" panose="02020603050405020304" pitchFamily="18" charset="0"/>
                      <a:ea typeface="ＭＳ Ｐゴシック" panose="020B0600070205080204" pitchFamily="34" charset="-128"/>
                    </a:defRPr>
                  </a:lvl2pPr>
                  <a:lvl3pPr eaLnBrk="0" hangingPunct="0">
                    <a:defRPr sz="3600">
                      <a:solidFill>
                        <a:schemeClr val="tx1"/>
                      </a:solidFill>
                      <a:latin typeface="Times New Roman" panose="02020603050405020304" pitchFamily="18" charset="0"/>
                      <a:ea typeface="ＭＳ Ｐゴシック" panose="020B0600070205080204" pitchFamily="34" charset="-128"/>
                    </a:defRPr>
                  </a:lvl3pPr>
                  <a:lvl4pPr eaLnBrk="0" hangingPunct="0">
                    <a:defRPr sz="3600">
                      <a:solidFill>
                        <a:schemeClr val="tx1"/>
                      </a:solidFill>
                      <a:latin typeface="Times New Roman" panose="02020603050405020304" pitchFamily="18" charset="0"/>
                      <a:ea typeface="ＭＳ Ｐゴシック" panose="020B0600070205080204" pitchFamily="34" charset="-128"/>
                    </a:defRPr>
                  </a:lvl4pPr>
                  <a:lvl5pPr eaLnBrk="0" hangingPunct="0">
                    <a:defRPr sz="3600">
                      <a:solidFill>
                        <a:schemeClr val="tx1"/>
                      </a:solidFill>
                      <a:latin typeface="Times New Roman" panose="02020603050405020304" pitchFamily="18" charset="0"/>
                      <a:ea typeface="ＭＳ Ｐゴシック" panose="020B0600070205080204" pitchFamily="34" charset="-128"/>
                    </a:defRPr>
                  </a:lvl5pPr>
                  <a:lvl6pPr marL="4572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3600">
                      <a:solidFill>
                        <a:schemeClr val="tx1"/>
                      </a:solidFill>
                      <a:latin typeface="Times New Roman" panose="02020603050405020304" pitchFamily="18" charset="0"/>
                      <a:ea typeface="ＭＳ Ｐゴシック" panose="020B0600070205080204" pitchFamily="34" charset="-128"/>
                    </a:defRPr>
                  </a:lvl6pPr>
                  <a:lvl7pPr marL="9144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3600">
                      <a:solidFill>
                        <a:schemeClr val="tx1"/>
                      </a:solidFill>
                      <a:latin typeface="Times New Roman" panose="02020603050405020304" pitchFamily="18" charset="0"/>
                      <a:ea typeface="ＭＳ Ｐゴシック" panose="020B0600070205080204" pitchFamily="34" charset="-128"/>
                    </a:defRPr>
                  </a:lvl7pPr>
                  <a:lvl8pPr marL="1371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3600">
                      <a:solidFill>
                        <a:schemeClr val="tx1"/>
                      </a:solidFill>
                      <a:latin typeface="Times New Roman" panose="02020603050405020304" pitchFamily="18" charset="0"/>
                      <a:ea typeface="ＭＳ Ｐゴシック" panose="020B0600070205080204" pitchFamily="34" charset="-128"/>
                    </a:defRPr>
                  </a:lvl8pPr>
                  <a:lvl9pPr marL="18288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3600">
                      <a:solidFill>
                        <a:schemeClr val="tx1"/>
                      </a:solidFill>
                      <a:latin typeface="Times New Roman" panose="02020603050405020304" pitchFamily="18" charset="0"/>
                      <a:ea typeface="ＭＳ Ｐゴシック" panose="020B0600070205080204" pitchFamily="34" charset="-128"/>
                    </a:defRPr>
                  </a:lvl9pPr>
                </a:lstStyle>
                <a:p>
                  <a:pPr eaLnBrk="1" hangingPunct="1"/>
                  <a:endParaRPr lang="it-IT" altLang="it-IT" sz="3600"/>
                </a:p>
              </p:txBody>
            </p:sp>
            <p:sp>
              <p:nvSpPr>
                <p:cNvPr id="17" name="Rectangle 90">
                  <a:extLst>
                    <a:ext uri="{FF2B5EF4-FFF2-40B4-BE49-F238E27FC236}">
                      <a16:creationId xmlns:a16="http://schemas.microsoft.com/office/drawing/2014/main" id="{B36E75A4-0186-CA43-BDE1-76A3ACA7774B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175" y="600"/>
                  <a:ext cx="5251" cy="50"/>
                </a:xfrm>
                <a:prstGeom prst="rect">
                  <a:avLst/>
                </a:prstGeom>
                <a:gradFill rotWithShape="0">
                  <a:gsLst>
                    <a:gs pos="0">
                      <a:srgbClr val="B2B2B2"/>
                    </a:gs>
                    <a:gs pos="50000">
                      <a:srgbClr val="B2B2B2">
                        <a:gamma/>
                        <a:tint val="27451"/>
                        <a:invGamma/>
                      </a:srgbClr>
                    </a:gs>
                    <a:gs pos="100000">
                      <a:srgbClr val="B2B2B2"/>
                    </a:gs>
                  </a:gsLst>
                  <a:lin ang="5400000" scaled="1"/>
                </a:gradFill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none" anchor="ctr"/>
                <a:lstStyle>
                  <a:lvl1pPr eaLnBrk="0" hangingPunct="0">
                    <a:defRPr sz="3600">
                      <a:solidFill>
                        <a:schemeClr val="tx1"/>
                      </a:solidFill>
                      <a:latin typeface="Times New Roman" panose="02020603050405020304" pitchFamily="18" charset="0"/>
                      <a:ea typeface="ＭＳ Ｐゴシック" panose="020B0600070205080204" pitchFamily="34" charset="-128"/>
                    </a:defRPr>
                  </a:lvl1pPr>
                  <a:lvl2pPr marL="37931725" indent="-37474525" eaLnBrk="0" hangingPunct="0">
                    <a:defRPr sz="3600">
                      <a:solidFill>
                        <a:schemeClr val="tx1"/>
                      </a:solidFill>
                      <a:latin typeface="Times New Roman" panose="02020603050405020304" pitchFamily="18" charset="0"/>
                      <a:ea typeface="ＭＳ Ｐゴシック" panose="020B0600070205080204" pitchFamily="34" charset="-128"/>
                    </a:defRPr>
                  </a:lvl2pPr>
                  <a:lvl3pPr eaLnBrk="0" hangingPunct="0">
                    <a:defRPr sz="3600">
                      <a:solidFill>
                        <a:schemeClr val="tx1"/>
                      </a:solidFill>
                      <a:latin typeface="Times New Roman" panose="02020603050405020304" pitchFamily="18" charset="0"/>
                      <a:ea typeface="ＭＳ Ｐゴシック" panose="020B0600070205080204" pitchFamily="34" charset="-128"/>
                    </a:defRPr>
                  </a:lvl3pPr>
                  <a:lvl4pPr eaLnBrk="0" hangingPunct="0">
                    <a:defRPr sz="3600">
                      <a:solidFill>
                        <a:schemeClr val="tx1"/>
                      </a:solidFill>
                      <a:latin typeface="Times New Roman" panose="02020603050405020304" pitchFamily="18" charset="0"/>
                      <a:ea typeface="ＭＳ Ｐゴシック" panose="020B0600070205080204" pitchFamily="34" charset="-128"/>
                    </a:defRPr>
                  </a:lvl4pPr>
                  <a:lvl5pPr eaLnBrk="0" hangingPunct="0">
                    <a:defRPr sz="3600">
                      <a:solidFill>
                        <a:schemeClr val="tx1"/>
                      </a:solidFill>
                      <a:latin typeface="Times New Roman" panose="02020603050405020304" pitchFamily="18" charset="0"/>
                      <a:ea typeface="ＭＳ Ｐゴシック" panose="020B0600070205080204" pitchFamily="34" charset="-128"/>
                    </a:defRPr>
                  </a:lvl5pPr>
                  <a:lvl6pPr marL="4572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3600">
                      <a:solidFill>
                        <a:schemeClr val="tx1"/>
                      </a:solidFill>
                      <a:latin typeface="Times New Roman" panose="02020603050405020304" pitchFamily="18" charset="0"/>
                      <a:ea typeface="ＭＳ Ｐゴシック" panose="020B0600070205080204" pitchFamily="34" charset="-128"/>
                    </a:defRPr>
                  </a:lvl6pPr>
                  <a:lvl7pPr marL="9144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3600">
                      <a:solidFill>
                        <a:schemeClr val="tx1"/>
                      </a:solidFill>
                      <a:latin typeface="Times New Roman" panose="02020603050405020304" pitchFamily="18" charset="0"/>
                      <a:ea typeface="ＭＳ Ｐゴシック" panose="020B0600070205080204" pitchFamily="34" charset="-128"/>
                    </a:defRPr>
                  </a:lvl7pPr>
                  <a:lvl8pPr marL="1371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3600">
                      <a:solidFill>
                        <a:schemeClr val="tx1"/>
                      </a:solidFill>
                      <a:latin typeface="Times New Roman" panose="02020603050405020304" pitchFamily="18" charset="0"/>
                      <a:ea typeface="ＭＳ Ｐゴシック" panose="020B0600070205080204" pitchFamily="34" charset="-128"/>
                    </a:defRPr>
                  </a:lvl8pPr>
                  <a:lvl9pPr marL="18288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3600">
                      <a:solidFill>
                        <a:schemeClr val="tx1"/>
                      </a:solidFill>
                      <a:latin typeface="Times New Roman" panose="02020603050405020304" pitchFamily="18" charset="0"/>
                      <a:ea typeface="ＭＳ Ｐゴシック" panose="020B0600070205080204" pitchFamily="34" charset="-128"/>
                    </a:defRPr>
                  </a:lvl9pPr>
                </a:lstStyle>
                <a:p>
                  <a:pPr eaLnBrk="1" hangingPunct="1"/>
                  <a:endParaRPr lang="it-IT" altLang="it-IT" sz="3600"/>
                </a:p>
              </p:txBody>
            </p:sp>
          </p:grpSp>
          <p:grpSp>
            <p:nvGrpSpPr>
              <p:cNvPr id="10" name="Group 92">
                <a:extLst>
                  <a:ext uri="{FF2B5EF4-FFF2-40B4-BE49-F238E27FC236}">
                    <a16:creationId xmlns:a16="http://schemas.microsoft.com/office/drawing/2014/main" id="{F223F8FE-4BC6-0543-82D3-1569029A3F22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 rot="-3629538">
                <a:off x="242" y="1912"/>
                <a:ext cx="1025" cy="952"/>
                <a:chOff x="1118" y="906"/>
                <a:chExt cx="2844" cy="2639"/>
              </a:xfrm>
            </p:grpSpPr>
            <p:sp>
              <p:nvSpPr>
                <p:cNvPr id="11" name="Freeform 93">
                  <a:extLst>
                    <a:ext uri="{FF2B5EF4-FFF2-40B4-BE49-F238E27FC236}">
                      <a16:creationId xmlns:a16="http://schemas.microsoft.com/office/drawing/2014/main" id="{B9E35F30-05BB-204C-B8F1-E4298B469CB7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121" y="935"/>
                  <a:ext cx="2844" cy="2609"/>
                </a:xfrm>
                <a:custGeom>
                  <a:avLst/>
                  <a:gdLst/>
                  <a:ahLst/>
                  <a:cxnLst>
                    <a:cxn ang="0">
                      <a:pos x="17" y="180"/>
                    </a:cxn>
                    <a:cxn ang="0">
                      <a:pos x="284" y="720"/>
                    </a:cxn>
                    <a:cxn ang="0">
                      <a:pos x="380" y="687"/>
                    </a:cxn>
                    <a:cxn ang="0">
                      <a:pos x="647" y="249"/>
                    </a:cxn>
                    <a:cxn ang="0">
                      <a:pos x="716" y="138"/>
                    </a:cxn>
                    <a:cxn ang="0">
                      <a:pos x="182" y="0"/>
                    </a:cxn>
                    <a:cxn ang="0">
                      <a:pos x="17" y="180"/>
                    </a:cxn>
                  </a:cxnLst>
                  <a:rect l="0" t="0" r="r" b="b"/>
                  <a:pathLst>
                    <a:path w="866" h="795">
                      <a:moveTo>
                        <a:pt x="17" y="180"/>
                      </a:moveTo>
                      <a:cubicBezTo>
                        <a:pt x="49" y="413"/>
                        <a:pt x="206" y="636"/>
                        <a:pt x="284" y="720"/>
                      </a:cubicBezTo>
                      <a:cubicBezTo>
                        <a:pt x="359" y="795"/>
                        <a:pt x="422" y="771"/>
                        <a:pt x="380" y="687"/>
                      </a:cubicBezTo>
                      <a:cubicBezTo>
                        <a:pt x="284" y="378"/>
                        <a:pt x="197" y="183"/>
                        <a:pt x="647" y="249"/>
                      </a:cubicBezTo>
                      <a:cubicBezTo>
                        <a:pt x="866" y="276"/>
                        <a:pt x="791" y="175"/>
                        <a:pt x="716" y="138"/>
                      </a:cubicBezTo>
                      <a:cubicBezTo>
                        <a:pt x="575" y="63"/>
                        <a:pt x="317" y="6"/>
                        <a:pt x="182" y="0"/>
                      </a:cubicBezTo>
                      <a:cubicBezTo>
                        <a:pt x="95" y="0"/>
                        <a:pt x="0" y="32"/>
                        <a:pt x="17" y="180"/>
                      </a:cubicBezTo>
                      <a:close/>
                    </a:path>
                  </a:pathLst>
                </a:custGeom>
                <a:solidFill>
                  <a:schemeClr val="accent1"/>
                </a:solidFill>
                <a:ln w="12700" cmpd="sng">
                  <a:noFill/>
                  <a:round/>
                  <a:headEnd/>
                  <a:tailEnd/>
                </a:ln>
                <a:effectLst/>
              </p:spPr>
              <p:txBody>
                <a:bodyPr wrap="none" anchor="ctr"/>
                <a:lstStyle>
                  <a:lvl1pPr eaLnBrk="0" hangingPunct="0">
                    <a:defRPr sz="3600">
                      <a:solidFill>
                        <a:schemeClr val="tx1"/>
                      </a:solidFill>
                      <a:latin typeface="Times New Roman" panose="02020603050405020304" pitchFamily="18" charset="0"/>
                      <a:ea typeface="ＭＳ Ｐゴシック" panose="020B0600070205080204" pitchFamily="34" charset="-128"/>
                    </a:defRPr>
                  </a:lvl1pPr>
                  <a:lvl2pPr marL="37931725" indent="-37474525" eaLnBrk="0" hangingPunct="0">
                    <a:defRPr sz="3600">
                      <a:solidFill>
                        <a:schemeClr val="tx1"/>
                      </a:solidFill>
                      <a:latin typeface="Times New Roman" panose="02020603050405020304" pitchFamily="18" charset="0"/>
                      <a:ea typeface="ＭＳ Ｐゴシック" panose="020B0600070205080204" pitchFamily="34" charset="-128"/>
                    </a:defRPr>
                  </a:lvl2pPr>
                  <a:lvl3pPr eaLnBrk="0" hangingPunct="0">
                    <a:defRPr sz="3600">
                      <a:solidFill>
                        <a:schemeClr val="tx1"/>
                      </a:solidFill>
                      <a:latin typeface="Times New Roman" panose="02020603050405020304" pitchFamily="18" charset="0"/>
                      <a:ea typeface="ＭＳ Ｐゴシック" panose="020B0600070205080204" pitchFamily="34" charset="-128"/>
                    </a:defRPr>
                  </a:lvl3pPr>
                  <a:lvl4pPr eaLnBrk="0" hangingPunct="0">
                    <a:defRPr sz="3600">
                      <a:solidFill>
                        <a:schemeClr val="tx1"/>
                      </a:solidFill>
                      <a:latin typeface="Times New Roman" panose="02020603050405020304" pitchFamily="18" charset="0"/>
                      <a:ea typeface="ＭＳ Ｐゴシック" panose="020B0600070205080204" pitchFamily="34" charset="-128"/>
                    </a:defRPr>
                  </a:lvl4pPr>
                  <a:lvl5pPr eaLnBrk="0" hangingPunct="0">
                    <a:defRPr sz="3600">
                      <a:solidFill>
                        <a:schemeClr val="tx1"/>
                      </a:solidFill>
                      <a:latin typeface="Times New Roman" panose="02020603050405020304" pitchFamily="18" charset="0"/>
                      <a:ea typeface="ＭＳ Ｐゴシック" panose="020B0600070205080204" pitchFamily="34" charset="-128"/>
                    </a:defRPr>
                  </a:lvl5pPr>
                  <a:lvl6pPr marL="4572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3600">
                      <a:solidFill>
                        <a:schemeClr val="tx1"/>
                      </a:solidFill>
                      <a:latin typeface="Times New Roman" panose="02020603050405020304" pitchFamily="18" charset="0"/>
                      <a:ea typeface="ＭＳ Ｐゴシック" panose="020B0600070205080204" pitchFamily="34" charset="-128"/>
                    </a:defRPr>
                  </a:lvl6pPr>
                  <a:lvl7pPr marL="9144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3600">
                      <a:solidFill>
                        <a:schemeClr val="tx1"/>
                      </a:solidFill>
                      <a:latin typeface="Times New Roman" panose="02020603050405020304" pitchFamily="18" charset="0"/>
                      <a:ea typeface="ＭＳ Ｐゴシック" panose="020B0600070205080204" pitchFamily="34" charset="-128"/>
                    </a:defRPr>
                  </a:lvl7pPr>
                  <a:lvl8pPr marL="1371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3600">
                      <a:solidFill>
                        <a:schemeClr val="tx1"/>
                      </a:solidFill>
                      <a:latin typeface="Times New Roman" panose="02020603050405020304" pitchFamily="18" charset="0"/>
                      <a:ea typeface="ＭＳ Ｐゴシック" panose="020B0600070205080204" pitchFamily="34" charset="-128"/>
                    </a:defRPr>
                  </a:lvl8pPr>
                  <a:lvl9pPr marL="18288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3600">
                      <a:solidFill>
                        <a:schemeClr val="tx1"/>
                      </a:solidFill>
                      <a:latin typeface="Times New Roman" panose="02020603050405020304" pitchFamily="18" charset="0"/>
                      <a:ea typeface="ＭＳ Ｐゴシック" panose="020B0600070205080204" pitchFamily="34" charset="-128"/>
                    </a:defRPr>
                  </a:lvl9pPr>
                </a:lstStyle>
                <a:p>
                  <a:pPr eaLnBrk="1" hangingPunct="1"/>
                  <a:endParaRPr lang="it-IT" altLang="it-IT" sz="3600"/>
                </a:p>
              </p:txBody>
            </p:sp>
            <p:sp>
              <p:nvSpPr>
                <p:cNvPr id="12" name="Freeform 94">
                  <a:extLst>
                    <a:ext uri="{FF2B5EF4-FFF2-40B4-BE49-F238E27FC236}">
                      <a16:creationId xmlns:a16="http://schemas.microsoft.com/office/drawing/2014/main" id="{5CE14F70-E143-7948-A3AB-093F99A3B302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170" y="950"/>
                  <a:ext cx="641" cy="1913"/>
                </a:xfrm>
                <a:custGeom>
                  <a:avLst/>
                  <a:gdLst/>
                  <a:ahLst/>
                  <a:cxnLst>
                    <a:cxn ang="0">
                      <a:pos x="209" y="42"/>
                    </a:cxn>
                    <a:cxn ang="0">
                      <a:pos x="1" y="551"/>
                    </a:cxn>
                    <a:cxn ang="0">
                      <a:pos x="218" y="1319"/>
                    </a:cxn>
                    <a:cxn ang="0">
                      <a:pos x="518" y="1845"/>
                    </a:cxn>
                    <a:cxn ang="0">
                      <a:pos x="551" y="1761"/>
                    </a:cxn>
                    <a:cxn ang="0">
                      <a:pos x="259" y="1060"/>
                    </a:cxn>
                    <a:cxn ang="0">
                      <a:pos x="218" y="559"/>
                    </a:cxn>
                    <a:cxn ang="0">
                      <a:pos x="343" y="192"/>
                    </a:cxn>
                    <a:cxn ang="0">
                      <a:pos x="476" y="117"/>
                    </a:cxn>
                    <a:cxn ang="0">
                      <a:pos x="635" y="58"/>
                    </a:cxn>
                    <a:cxn ang="0">
                      <a:pos x="518" y="8"/>
                    </a:cxn>
                    <a:cxn ang="0">
                      <a:pos x="326" y="8"/>
                    </a:cxn>
                    <a:cxn ang="0">
                      <a:pos x="209" y="42"/>
                    </a:cxn>
                  </a:cxnLst>
                  <a:rect l="0" t="0" r="r" b="b"/>
                  <a:pathLst>
                    <a:path w="642" h="1919">
                      <a:moveTo>
                        <a:pt x="209" y="42"/>
                      </a:moveTo>
                      <a:cubicBezTo>
                        <a:pt x="59" y="125"/>
                        <a:pt x="0" y="338"/>
                        <a:pt x="1" y="551"/>
                      </a:cubicBezTo>
                      <a:cubicBezTo>
                        <a:pt x="2" y="764"/>
                        <a:pt x="132" y="1103"/>
                        <a:pt x="218" y="1319"/>
                      </a:cubicBezTo>
                      <a:cubicBezTo>
                        <a:pt x="304" y="1535"/>
                        <a:pt x="462" y="1771"/>
                        <a:pt x="518" y="1845"/>
                      </a:cubicBezTo>
                      <a:cubicBezTo>
                        <a:pt x="574" y="1919"/>
                        <a:pt x="594" y="1892"/>
                        <a:pt x="551" y="1761"/>
                      </a:cubicBezTo>
                      <a:cubicBezTo>
                        <a:pt x="508" y="1630"/>
                        <a:pt x="314" y="1260"/>
                        <a:pt x="259" y="1060"/>
                      </a:cubicBezTo>
                      <a:cubicBezTo>
                        <a:pt x="204" y="860"/>
                        <a:pt x="204" y="704"/>
                        <a:pt x="218" y="559"/>
                      </a:cubicBezTo>
                      <a:cubicBezTo>
                        <a:pt x="232" y="414"/>
                        <a:pt x="300" y="266"/>
                        <a:pt x="343" y="192"/>
                      </a:cubicBezTo>
                      <a:cubicBezTo>
                        <a:pt x="386" y="118"/>
                        <a:pt x="427" y="139"/>
                        <a:pt x="476" y="117"/>
                      </a:cubicBezTo>
                      <a:cubicBezTo>
                        <a:pt x="525" y="95"/>
                        <a:pt x="628" y="76"/>
                        <a:pt x="635" y="58"/>
                      </a:cubicBezTo>
                      <a:cubicBezTo>
                        <a:pt x="642" y="40"/>
                        <a:pt x="569" y="16"/>
                        <a:pt x="518" y="8"/>
                      </a:cubicBezTo>
                      <a:cubicBezTo>
                        <a:pt x="467" y="0"/>
                        <a:pt x="378" y="2"/>
                        <a:pt x="326" y="8"/>
                      </a:cubicBezTo>
                      <a:cubicBezTo>
                        <a:pt x="274" y="14"/>
                        <a:pt x="259" y="0"/>
                        <a:pt x="209" y="42"/>
                      </a:cubicBezTo>
                      <a:close/>
                    </a:path>
                  </a:pathLst>
                </a:custGeom>
                <a:gradFill rotWithShape="0">
                  <a:gsLst>
                    <a:gs pos="0">
                      <a:schemeClr val="accent1">
                        <a:gamma/>
                        <a:shade val="75686"/>
                        <a:invGamma/>
                      </a:schemeClr>
                    </a:gs>
                    <a:gs pos="100000">
                      <a:schemeClr val="accent1"/>
                    </a:gs>
                  </a:gsLst>
                  <a:lin ang="0" scaled="1"/>
                </a:gradFill>
                <a:ln w="9525" cap="flat" cmpd="sng">
                  <a:noFill/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 wrap="none" anchor="ctr"/>
                <a:lstStyle>
                  <a:lvl1pPr eaLnBrk="0" hangingPunct="0">
                    <a:defRPr sz="3600">
                      <a:solidFill>
                        <a:schemeClr val="tx1"/>
                      </a:solidFill>
                      <a:latin typeface="Times New Roman" panose="02020603050405020304" pitchFamily="18" charset="0"/>
                      <a:ea typeface="ＭＳ Ｐゴシック" panose="020B0600070205080204" pitchFamily="34" charset="-128"/>
                    </a:defRPr>
                  </a:lvl1pPr>
                  <a:lvl2pPr marL="37931725" indent="-37474525" eaLnBrk="0" hangingPunct="0">
                    <a:defRPr sz="3600">
                      <a:solidFill>
                        <a:schemeClr val="tx1"/>
                      </a:solidFill>
                      <a:latin typeface="Times New Roman" panose="02020603050405020304" pitchFamily="18" charset="0"/>
                      <a:ea typeface="ＭＳ Ｐゴシック" panose="020B0600070205080204" pitchFamily="34" charset="-128"/>
                    </a:defRPr>
                  </a:lvl2pPr>
                  <a:lvl3pPr eaLnBrk="0" hangingPunct="0">
                    <a:defRPr sz="3600">
                      <a:solidFill>
                        <a:schemeClr val="tx1"/>
                      </a:solidFill>
                      <a:latin typeface="Times New Roman" panose="02020603050405020304" pitchFamily="18" charset="0"/>
                      <a:ea typeface="ＭＳ Ｐゴシック" panose="020B0600070205080204" pitchFamily="34" charset="-128"/>
                    </a:defRPr>
                  </a:lvl3pPr>
                  <a:lvl4pPr eaLnBrk="0" hangingPunct="0">
                    <a:defRPr sz="3600">
                      <a:solidFill>
                        <a:schemeClr val="tx1"/>
                      </a:solidFill>
                      <a:latin typeface="Times New Roman" panose="02020603050405020304" pitchFamily="18" charset="0"/>
                      <a:ea typeface="ＭＳ Ｐゴシック" panose="020B0600070205080204" pitchFamily="34" charset="-128"/>
                    </a:defRPr>
                  </a:lvl4pPr>
                  <a:lvl5pPr eaLnBrk="0" hangingPunct="0">
                    <a:defRPr sz="3600">
                      <a:solidFill>
                        <a:schemeClr val="tx1"/>
                      </a:solidFill>
                      <a:latin typeface="Times New Roman" panose="02020603050405020304" pitchFamily="18" charset="0"/>
                      <a:ea typeface="ＭＳ Ｐゴシック" panose="020B0600070205080204" pitchFamily="34" charset="-128"/>
                    </a:defRPr>
                  </a:lvl5pPr>
                  <a:lvl6pPr marL="4572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3600">
                      <a:solidFill>
                        <a:schemeClr val="tx1"/>
                      </a:solidFill>
                      <a:latin typeface="Times New Roman" panose="02020603050405020304" pitchFamily="18" charset="0"/>
                      <a:ea typeface="ＭＳ Ｐゴシック" panose="020B0600070205080204" pitchFamily="34" charset="-128"/>
                    </a:defRPr>
                  </a:lvl6pPr>
                  <a:lvl7pPr marL="9144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3600">
                      <a:solidFill>
                        <a:schemeClr val="tx1"/>
                      </a:solidFill>
                      <a:latin typeface="Times New Roman" panose="02020603050405020304" pitchFamily="18" charset="0"/>
                      <a:ea typeface="ＭＳ Ｐゴシック" panose="020B0600070205080204" pitchFamily="34" charset="-128"/>
                    </a:defRPr>
                  </a:lvl7pPr>
                  <a:lvl8pPr marL="1371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3600">
                      <a:solidFill>
                        <a:schemeClr val="tx1"/>
                      </a:solidFill>
                      <a:latin typeface="Times New Roman" panose="02020603050405020304" pitchFamily="18" charset="0"/>
                      <a:ea typeface="ＭＳ Ｐゴシック" panose="020B0600070205080204" pitchFamily="34" charset="-128"/>
                    </a:defRPr>
                  </a:lvl8pPr>
                  <a:lvl9pPr marL="18288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3600">
                      <a:solidFill>
                        <a:schemeClr val="tx1"/>
                      </a:solidFill>
                      <a:latin typeface="Times New Roman" panose="02020603050405020304" pitchFamily="18" charset="0"/>
                      <a:ea typeface="ＭＳ Ｐゴシック" panose="020B0600070205080204" pitchFamily="34" charset="-128"/>
                    </a:defRPr>
                  </a:lvl9pPr>
                </a:lstStyle>
                <a:p>
                  <a:pPr eaLnBrk="1" hangingPunct="1"/>
                  <a:endParaRPr lang="it-IT" altLang="it-IT" sz="3600"/>
                </a:p>
              </p:txBody>
            </p:sp>
            <p:sp>
              <p:nvSpPr>
                <p:cNvPr id="13" name="Freeform 95">
                  <a:extLst>
                    <a:ext uri="{FF2B5EF4-FFF2-40B4-BE49-F238E27FC236}">
                      <a16:creationId xmlns:a16="http://schemas.microsoft.com/office/drawing/2014/main" id="{01556C93-852A-3548-BA6C-5969FB975C00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299" y="905"/>
                  <a:ext cx="2411" cy="629"/>
                </a:xfrm>
                <a:custGeom>
                  <a:avLst/>
                  <a:gdLst/>
                  <a:ahLst/>
                  <a:cxnLst>
                    <a:cxn ang="0">
                      <a:pos x="11" y="117"/>
                    </a:cxn>
                    <a:cxn ang="0">
                      <a:pos x="250" y="10"/>
                    </a:cxn>
                    <a:cxn ang="0">
                      <a:pos x="765" y="58"/>
                    </a:cxn>
                    <a:cxn ang="0">
                      <a:pos x="1574" y="256"/>
                    </a:cxn>
                    <a:cxn ang="0">
                      <a:pos x="2162" y="470"/>
                    </a:cxn>
                    <a:cxn ang="0">
                      <a:pos x="2359" y="586"/>
                    </a:cxn>
                    <a:cxn ang="0">
                      <a:pos x="2307" y="601"/>
                    </a:cxn>
                    <a:cxn ang="0">
                      <a:pos x="1741" y="415"/>
                    </a:cxn>
                    <a:cxn ang="0">
                      <a:pos x="874" y="212"/>
                    </a:cxn>
                    <a:cxn ang="0">
                      <a:pos x="382" y="179"/>
                    </a:cxn>
                    <a:cxn ang="0">
                      <a:pos x="198" y="270"/>
                    </a:cxn>
                    <a:cxn ang="0">
                      <a:pos x="31" y="187"/>
                    </a:cxn>
                    <a:cxn ang="0">
                      <a:pos x="11" y="117"/>
                    </a:cxn>
                  </a:cxnLst>
                  <a:rect l="0" t="0" r="r" b="b"/>
                  <a:pathLst>
                    <a:path w="2411" h="630">
                      <a:moveTo>
                        <a:pt x="11" y="117"/>
                      </a:moveTo>
                      <a:cubicBezTo>
                        <a:pt x="41" y="92"/>
                        <a:pt x="124" y="20"/>
                        <a:pt x="250" y="10"/>
                      </a:cubicBezTo>
                      <a:cubicBezTo>
                        <a:pt x="375" y="0"/>
                        <a:pt x="545" y="18"/>
                        <a:pt x="765" y="58"/>
                      </a:cubicBezTo>
                      <a:cubicBezTo>
                        <a:pt x="986" y="100"/>
                        <a:pt x="1341" y="187"/>
                        <a:pt x="1574" y="256"/>
                      </a:cubicBezTo>
                      <a:cubicBezTo>
                        <a:pt x="1807" y="324"/>
                        <a:pt x="2032" y="415"/>
                        <a:pt x="2162" y="470"/>
                      </a:cubicBezTo>
                      <a:cubicBezTo>
                        <a:pt x="2293" y="525"/>
                        <a:pt x="2336" y="565"/>
                        <a:pt x="2359" y="586"/>
                      </a:cubicBezTo>
                      <a:cubicBezTo>
                        <a:pt x="2383" y="607"/>
                        <a:pt x="2411" y="630"/>
                        <a:pt x="2307" y="601"/>
                      </a:cubicBezTo>
                      <a:cubicBezTo>
                        <a:pt x="2204" y="573"/>
                        <a:pt x="1980" y="481"/>
                        <a:pt x="1741" y="415"/>
                      </a:cubicBezTo>
                      <a:cubicBezTo>
                        <a:pt x="1502" y="351"/>
                        <a:pt x="1100" y="251"/>
                        <a:pt x="874" y="212"/>
                      </a:cubicBezTo>
                      <a:cubicBezTo>
                        <a:pt x="648" y="173"/>
                        <a:pt x="495" y="169"/>
                        <a:pt x="382" y="179"/>
                      </a:cubicBezTo>
                      <a:cubicBezTo>
                        <a:pt x="269" y="189"/>
                        <a:pt x="256" y="269"/>
                        <a:pt x="198" y="270"/>
                      </a:cubicBezTo>
                      <a:cubicBezTo>
                        <a:pt x="140" y="271"/>
                        <a:pt x="62" y="212"/>
                        <a:pt x="31" y="187"/>
                      </a:cubicBezTo>
                      <a:cubicBezTo>
                        <a:pt x="0" y="162"/>
                        <a:pt x="15" y="132"/>
                        <a:pt x="11" y="117"/>
                      </a:cubicBezTo>
                      <a:close/>
                    </a:path>
                  </a:pathLst>
                </a:custGeom>
                <a:gradFill rotWithShape="0">
                  <a:gsLst>
                    <a:gs pos="0">
                      <a:schemeClr val="accent1">
                        <a:gamma/>
                        <a:shade val="75686"/>
                        <a:invGamma/>
                      </a:schemeClr>
                    </a:gs>
                    <a:gs pos="100000">
                      <a:schemeClr val="accent1"/>
                    </a:gs>
                  </a:gsLst>
                  <a:lin ang="5400000" scaled="1"/>
                </a:gradFill>
                <a:ln w="9525">
                  <a:noFill/>
                  <a:round/>
                  <a:headEnd/>
                  <a:tailEnd/>
                </a:ln>
                <a:effectLst/>
              </p:spPr>
              <p:txBody>
                <a:bodyPr wrap="none" anchor="ctr"/>
                <a:lstStyle>
                  <a:lvl1pPr eaLnBrk="0" hangingPunct="0">
                    <a:defRPr sz="3600">
                      <a:solidFill>
                        <a:schemeClr val="tx1"/>
                      </a:solidFill>
                      <a:latin typeface="Times New Roman" panose="02020603050405020304" pitchFamily="18" charset="0"/>
                      <a:ea typeface="ＭＳ Ｐゴシック" panose="020B0600070205080204" pitchFamily="34" charset="-128"/>
                    </a:defRPr>
                  </a:lvl1pPr>
                  <a:lvl2pPr marL="37931725" indent="-37474525" eaLnBrk="0" hangingPunct="0">
                    <a:defRPr sz="3600">
                      <a:solidFill>
                        <a:schemeClr val="tx1"/>
                      </a:solidFill>
                      <a:latin typeface="Times New Roman" panose="02020603050405020304" pitchFamily="18" charset="0"/>
                      <a:ea typeface="ＭＳ Ｐゴシック" panose="020B0600070205080204" pitchFamily="34" charset="-128"/>
                    </a:defRPr>
                  </a:lvl2pPr>
                  <a:lvl3pPr eaLnBrk="0" hangingPunct="0">
                    <a:defRPr sz="3600">
                      <a:solidFill>
                        <a:schemeClr val="tx1"/>
                      </a:solidFill>
                      <a:latin typeface="Times New Roman" panose="02020603050405020304" pitchFamily="18" charset="0"/>
                      <a:ea typeface="ＭＳ Ｐゴシック" panose="020B0600070205080204" pitchFamily="34" charset="-128"/>
                    </a:defRPr>
                  </a:lvl3pPr>
                  <a:lvl4pPr eaLnBrk="0" hangingPunct="0">
                    <a:defRPr sz="3600">
                      <a:solidFill>
                        <a:schemeClr val="tx1"/>
                      </a:solidFill>
                      <a:latin typeface="Times New Roman" panose="02020603050405020304" pitchFamily="18" charset="0"/>
                      <a:ea typeface="ＭＳ Ｐゴシック" panose="020B0600070205080204" pitchFamily="34" charset="-128"/>
                    </a:defRPr>
                  </a:lvl4pPr>
                  <a:lvl5pPr eaLnBrk="0" hangingPunct="0">
                    <a:defRPr sz="3600">
                      <a:solidFill>
                        <a:schemeClr val="tx1"/>
                      </a:solidFill>
                      <a:latin typeface="Times New Roman" panose="02020603050405020304" pitchFamily="18" charset="0"/>
                      <a:ea typeface="ＭＳ Ｐゴシック" panose="020B0600070205080204" pitchFamily="34" charset="-128"/>
                    </a:defRPr>
                  </a:lvl5pPr>
                  <a:lvl6pPr marL="4572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3600">
                      <a:solidFill>
                        <a:schemeClr val="tx1"/>
                      </a:solidFill>
                      <a:latin typeface="Times New Roman" panose="02020603050405020304" pitchFamily="18" charset="0"/>
                      <a:ea typeface="ＭＳ Ｐゴシック" panose="020B0600070205080204" pitchFamily="34" charset="-128"/>
                    </a:defRPr>
                  </a:lvl6pPr>
                  <a:lvl7pPr marL="9144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3600">
                      <a:solidFill>
                        <a:schemeClr val="tx1"/>
                      </a:solidFill>
                      <a:latin typeface="Times New Roman" panose="02020603050405020304" pitchFamily="18" charset="0"/>
                      <a:ea typeface="ＭＳ Ｐゴシック" panose="020B0600070205080204" pitchFamily="34" charset="-128"/>
                    </a:defRPr>
                  </a:lvl7pPr>
                  <a:lvl8pPr marL="1371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3600">
                      <a:solidFill>
                        <a:schemeClr val="tx1"/>
                      </a:solidFill>
                      <a:latin typeface="Times New Roman" panose="02020603050405020304" pitchFamily="18" charset="0"/>
                      <a:ea typeface="ＭＳ Ｐゴシック" panose="020B0600070205080204" pitchFamily="34" charset="-128"/>
                    </a:defRPr>
                  </a:lvl8pPr>
                  <a:lvl9pPr marL="18288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3600">
                      <a:solidFill>
                        <a:schemeClr val="tx1"/>
                      </a:solidFill>
                      <a:latin typeface="Times New Roman" panose="02020603050405020304" pitchFamily="18" charset="0"/>
                      <a:ea typeface="ＭＳ Ｐゴシック" panose="020B0600070205080204" pitchFamily="34" charset="-128"/>
                    </a:defRPr>
                  </a:lvl9pPr>
                </a:lstStyle>
                <a:p>
                  <a:pPr eaLnBrk="1" hangingPunct="1"/>
                  <a:endParaRPr lang="it-IT" altLang="it-IT" sz="3600"/>
                </a:p>
              </p:txBody>
            </p:sp>
            <p:sp>
              <p:nvSpPr>
                <p:cNvPr id="14" name="Freeform 96">
                  <a:extLst>
                    <a:ext uri="{FF2B5EF4-FFF2-40B4-BE49-F238E27FC236}">
                      <a16:creationId xmlns:a16="http://schemas.microsoft.com/office/drawing/2014/main" id="{E139DF98-C2ED-8740-A272-08E407F7235D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811" y="1612"/>
                  <a:ext cx="1548" cy="1500"/>
                </a:xfrm>
                <a:custGeom>
                  <a:avLst/>
                  <a:gdLst/>
                  <a:ahLst/>
                  <a:cxnLst>
                    <a:cxn ang="0">
                      <a:pos x="54" y="275"/>
                    </a:cxn>
                    <a:cxn ang="0">
                      <a:pos x="388" y="33"/>
                    </a:cxn>
                    <a:cxn ang="0">
                      <a:pos x="1323" y="74"/>
                    </a:cxn>
                    <a:cxn ang="0">
                      <a:pos x="1448" y="149"/>
                    </a:cxn>
                    <a:cxn ang="0">
                      <a:pos x="730" y="108"/>
                    </a:cxn>
                    <a:cxn ang="0">
                      <a:pos x="305" y="216"/>
                    </a:cxn>
                    <a:cxn ang="0">
                      <a:pos x="146" y="525"/>
                    </a:cxn>
                    <a:cxn ang="0">
                      <a:pos x="246" y="1126"/>
                    </a:cxn>
                    <a:cxn ang="0">
                      <a:pos x="338" y="1435"/>
                    </a:cxn>
                    <a:cxn ang="0">
                      <a:pos x="280" y="1435"/>
                    </a:cxn>
                    <a:cxn ang="0">
                      <a:pos x="121" y="1034"/>
                    </a:cxn>
                    <a:cxn ang="0">
                      <a:pos x="38" y="617"/>
                    </a:cxn>
                    <a:cxn ang="0">
                      <a:pos x="54" y="275"/>
                    </a:cxn>
                  </a:cxnLst>
                  <a:rect l="0" t="0" r="r" b="b"/>
                  <a:pathLst>
                    <a:path w="1547" h="1502">
                      <a:moveTo>
                        <a:pt x="54" y="275"/>
                      </a:moveTo>
                      <a:cubicBezTo>
                        <a:pt x="112" y="178"/>
                        <a:pt x="177" y="66"/>
                        <a:pt x="388" y="33"/>
                      </a:cubicBezTo>
                      <a:cubicBezTo>
                        <a:pt x="599" y="0"/>
                        <a:pt x="1146" y="55"/>
                        <a:pt x="1323" y="74"/>
                      </a:cubicBezTo>
                      <a:cubicBezTo>
                        <a:pt x="1500" y="93"/>
                        <a:pt x="1547" y="143"/>
                        <a:pt x="1448" y="149"/>
                      </a:cubicBezTo>
                      <a:cubicBezTo>
                        <a:pt x="1349" y="155"/>
                        <a:pt x="920" y="97"/>
                        <a:pt x="730" y="108"/>
                      </a:cubicBezTo>
                      <a:cubicBezTo>
                        <a:pt x="540" y="119"/>
                        <a:pt x="402" y="147"/>
                        <a:pt x="305" y="216"/>
                      </a:cubicBezTo>
                      <a:cubicBezTo>
                        <a:pt x="208" y="285"/>
                        <a:pt x="156" y="373"/>
                        <a:pt x="146" y="525"/>
                      </a:cubicBezTo>
                      <a:cubicBezTo>
                        <a:pt x="136" y="677"/>
                        <a:pt x="214" y="974"/>
                        <a:pt x="246" y="1126"/>
                      </a:cubicBezTo>
                      <a:cubicBezTo>
                        <a:pt x="278" y="1278"/>
                        <a:pt x="332" y="1383"/>
                        <a:pt x="338" y="1435"/>
                      </a:cubicBezTo>
                      <a:cubicBezTo>
                        <a:pt x="344" y="1487"/>
                        <a:pt x="316" y="1502"/>
                        <a:pt x="280" y="1435"/>
                      </a:cubicBezTo>
                      <a:cubicBezTo>
                        <a:pt x="244" y="1368"/>
                        <a:pt x="161" y="1170"/>
                        <a:pt x="121" y="1034"/>
                      </a:cubicBezTo>
                      <a:cubicBezTo>
                        <a:pt x="81" y="898"/>
                        <a:pt x="49" y="743"/>
                        <a:pt x="38" y="617"/>
                      </a:cubicBezTo>
                      <a:cubicBezTo>
                        <a:pt x="27" y="491"/>
                        <a:pt x="0" y="375"/>
                        <a:pt x="54" y="275"/>
                      </a:cubicBezTo>
                      <a:close/>
                    </a:path>
                  </a:pathLst>
                </a:custGeom>
                <a:gradFill rotWithShape="0">
                  <a:gsLst>
                    <a:gs pos="0">
                      <a:schemeClr val="accent1"/>
                    </a:gs>
                    <a:gs pos="50000">
                      <a:schemeClr val="accent1">
                        <a:gamma/>
                        <a:tint val="15294"/>
                        <a:invGamma/>
                      </a:schemeClr>
                    </a:gs>
                    <a:gs pos="100000">
                      <a:schemeClr val="accent1"/>
                    </a:gs>
                  </a:gsLst>
                  <a:lin ang="18900000" scaled="1"/>
                </a:gradFill>
                <a:ln w="9525">
                  <a:noFill/>
                  <a:round/>
                  <a:headEnd/>
                  <a:tailEnd/>
                </a:ln>
                <a:effectLst/>
              </p:spPr>
              <p:txBody>
                <a:bodyPr wrap="none" anchor="ctr"/>
                <a:lstStyle>
                  <a:lvl1pPr eaLnBrk="0" hangingPunct="0">
                    <a:defRPr sz="3600">
                      <a:solidFill>
                        <a:schemeClr val="tx1"/>
                      </a:solidFill>
                      <a:latin typeface="Times New Roman" panose="02020603050405020304" pitchFamily="18" charset="0"/>
                      <a:ea typeface="ＭＳ Ｐゴシック" panose="020B0600070205080204" pitchFamily="34" charset="-128"/>
                    </a:defRPr>
                  </a:lvl1pPr>
                  <a:lvl2pPr marL="37931725" indent="-37474525" eaLnBrk="0" hangingPunct="0">
                    <a:defRPr sz="3600">
                      <a:solidFill>
                        <a:schemeClr val="tx1"/>
                      </a:solidFill>
                      <a:latin typeface="Times New Roman" panose="02020603050405020304" pitchFamily="18" charset="0"/>
                      <a:ea typeface="ＭＳ Ｐゴシック" panose="020B0600070205080204" pitchFamily="34" charset="-128"/>
                    </a:defRPr>
                  </a:lvl2pPr>
                  <a:lvl3pPr eaLnBrk="0" hangingPunct="0">
                    <a:defRPr sz="3600">
                      <a:solidFill>
                        <a:schemeClr val="tx1"/>
                      </a:solidFill>
                      <a:latin typeface="Times New Roman" panose="02020603050405020304" pitchFamily="18" charset="0"/>
                      <a:ea typeface="ＭＳ Ｐゴシック" panose="020B0600070205080204" pitchFamily="34" charset="-128"/>
                    </a:defRPr>
                  </a:lvl3pPr>
                  <a:lvl4pPr eaLnBrk="0" hangingPunct="0">
                    <a:defRPr sz="3600">
                      <a:solidFill>
                        <a:schemeClr val="tx1"/>
                      </a:solidFill>
                      <a:latin typeface="Times New Roman" panose="02020603050405020304" pitchFamily="18" charset="0"/>
                      <a:ea typeface="ＭＳ Ｐゴシック" panose="020B0600070205080204" pitchFamily="34" charset="-128"/>
                    </a:defRPr>
                  </a:lvl4pPr>
                  <a:lvl5pPr eaLnBrk="0" hangingPunct="0">
                    <a:defRPr sz="3600">
                      <a:solidFill>
                        <a:schemeClr val="tx1"/>
                      </a:solidFill>
                      <a:latin typeface="Times New Roman" panose="02020603050405020304" pitchFamily="18" charset="0"/>
                      <a:ea typeface="ＭＳ Ｐゴシック" panose="020B0600070205080204" pitchFamily="34" charset="-128"/>
                    </a:defRPr>
                  </a:lvl5pPr>
                  <a:lvl6pPr marL="4572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3600">
                      <a:solidFill>
                        <a:schemeClr val="tx1"/>
                      </a:solidFill>
                      <a:latin typeface="Times New Roman" panose="02020603050405020304" pitchFamily="18" charset="0"/>
                      <a:ea typeface="ＭＳ Ｐゴシック" panose="020B0600070205080204" pitchFamily="34" charset="-128"/>
                    </a:defRPr>
                  </a:lvl6pPr>
                  <a:lvl7pPr marL="9144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3600">
                      <a:solidFill>
                        <a:schemeClr val="tx1"/>
                      </a:solidFill>
                      <a:latin typeface="Times New Roman" panose="02020603050405020304" pitchFamily="18" charset="0"/>
                      <a:ea typeface="ＭＳ Ｐゴシック" panose="020B0600070205080204" pitchFamily="34" charset="-128"/>
                    </a:defRPr>
                  </a:lvl7pPr>
                  <a:lvl8pPr marL="1371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3600">
                      <a:solidFill>
                        <a:schemeClr val="tx1"/>
                      </a:solidFill>
                      <a:latin typeface="Times New Roman" panose="02020603050405020304" pitchFamily="18" charset="0"/>
                      <a:ea typeface="ＭＳ Ｐゴシック" panose="020B0600070205080204" pitchFamily="34" charset="-128"/>
                    </a:defRPr>
                  </a:lvl8pPr>
                  <a:lvl9pPr marL="18288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3600">
                      <a:solidFill>
                        <a:schemeClr val="tx1"/>
                      </a:solidFill>
                      <a:latin typeface="Times New Roman" panose="02020603050405020304" pitchFamily="18" charset="0"/>
                      <a:ea typeface="ＭＳ Ｐゴシック" panose="020B0600070205080204" pitchFamily="34" charset="-128"/>
                    </a:defRPr>
                  </a:lvl9pPr>
                </a:lstStyle>
                <a:p>
                  <a:pPr eaLnBrk="1" hangingPunct="1"/>
                  <a:endParaRPr lang="it-IT" altLang="it-IT" sz="3600"/>
                </a:p>
              </p:txBody>
            </p:sp>
            <p:sp>
              <p:nvSpPr>
                <p:cNvPr id="15" name="Freeform 97">
                  <a:extLst>
                    <a:ext uri="{FF2B5EF4-FFF2-40B4-BE49-F238E27FC236}">
                      <a16:creationId xmlns:a16="http://schemas.microsoft.com/office/drawing/2014/main" id="{82C69EB9-FDDB-274E-A39B-FA106C41E404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691" y="1429"/>
                  <a:ext cx="918" cy="909"/>
                </a:xfrm>
                <a:custGeom>
                  <a:avLst/>
                  <a:gdLst/>
                  <a:ahLst/>
                  <a:cxnLst>
                    <a:cxn ang="0">
                      <a:pos x="14" y="164"/>
                    </a:cxn>
                    <a:cxn ang="0">
                      <a:pos x="216" y="33"/>
                    </a:cxn>
                    <a:cxn ang="0">
                      <a:pos x="871" y="217"/>
                    </a:cxn>
                    <a:cxn ang="0">
                      <a:pos x="613" y="258"/>
                    </a:cxn>
                    <a:cxn ang="0">
                      <a:pos x="396" y="400"/>
                    </a:cxn>
                    <a:cxn ang="0">
                      <a:pos x="287" y="576"/>
                    </a:cxn>
                    <a:cxn ang="0">
                      <a:pos x="262" y="843"/>
                    </a:cxn>
                    <a:cxn ang="0">
                      <a:pos x="14" y="164"/>
                    </a:cxn>
                  </a:cxnLst>
                  <a:rect l="0" t="0" r="r" b="b"/>
                  <a:pathLst>
                    <a:path w="921" h="912">
                      <a:moveTo>
                        <a:pt x="14" y="164"/>
                      </a:moveTo>
                      <a:cubicBezTo>
                        <a:pt x="0" y="66"/>
                        <a:pt x="67" y="0"/>
                        <a:pt x="216" y="33"/>
                      </a:cubicBezTo>
                      <a:cubicBezTo>
                        <a:pt x="419" y="54"/>
                        <a:pt x="487" y="8"/>
                        <a:pt x="871" y="217"/>
                      </a:cubicBezTo>
                      <a:cubicBezTo>
                        <a:pt x="921" y="234"/>
                        <a:pt x="692" y="228"/>
                        <a:pt x="613" y="258"/>
                      </a:cubicBezTo>
                      <a:cubicBezTo>
                        <a:pt x="534" y="288"/>
                        <a:pt x="450" y="347"/>
                        <a:pt x="396" y="400"/>
                      </a:cubicBezTo>
                      <a:cubicBezTo>
                        <a:pt x="342" y="453"/>
                        <a:pt x="309" y="502"/>
                        <a:pt x="287" y="576"/>
                      </a:cubicBezTo>
                      <a:cubicBezTo>
                        <a:pt x="265" y="650"/>
                        <a:pt x="308" y="912"/>
                        <a:pt x="262" y="843"/>
                      </a:cubicBezTo>
                      <a:cubicBezTo>
                        <a:pt x="45" y="626"/>
                        <a:pt x="59" y="295"/>
                        <a:pt x="14" y="164"/>
                      </a:cubicBezTo>
                      <a:close/>
                    </a:path>
                  </a:pathLst>
                </a:custGeom>
                <a:gradFill rotWithShape="0">
                  <a:gsLst>
                    <a:gs pos="0">
                      <a:schemeClr val="accent1"/>
                    </a:gs>
                    <a:gs pos="100000">
                      <a:schemeClr val="accent1">
                        <a:gamma/>
                        <a:tint val="12157"/>
                        <a:invGamma/>
                      </a:schemeClr>
                    </a:gs>
                  </a:gsLst>
                  <a:lin ang="2700000" scaled="1"/>
                </a:gradFill>
                <a:ln w="9525">
                  <a:noFill/>
                  <a:round/>
                  <a:headEnd/>
                  <a:tailEnd/>
                </a:ln>
                <a:effectLst/>
              </p:spPr>
              <p:txBody>
                <a:bodyPr wrap="none" anchor="ctr"/>
                <a:lstStyle>
                  <a:lvl1pPr eaLnBrk="0" hangingPunct="0">
                    <a:defRPr sz="3600">
                      <a:solidFill>
                        <a:schemeClr val="tx1"/>
                      </a:solidFill>
                      <a:latin typeface="Times New Roman" panose="02020603050405020304" pitchFamily="18" charset="0"/>
                      <a:ea typeface="ＭＳ Ｐゴシック" panose="020B0600070205080204" pitchFamily="34" charset="-128"/>
                    </a:defRPr>
                  </a:lvl1pPr>
                  <a:lvl2pPr marL="37931725" indent="-37474525" eaLnBrk="0" hangingPunct="0">
                    <a:defRPr sz="3600">
                      <a:solidFill>
                        <a:schemeClr val="tx1"/>
                      </a:solidFill>
                      <a:latin typeface="Times New Roman" panose="02020603050405020304" pitchFamily="18" charset="0"/>
                      <a:ea typeface="ＭＳ Ｐゴシック" panose="020B0600070205080204" pitchFamily="34" charset="-128"/>
                    </a:defRPr>
                  </a:lvl2pPr>
                  <a:lvl3pPr eaLnBrk="0" hangingPunct="0">
                    <a:defRPr sz="3600">
                      <a:solidFill>
                        <a:schemeClr val="tx1"/>
                      </a:solidFill>
                      <a:latin typeface="Times New Roman" panose="02020603050405020304" pitchFamily="18" charset="0"/>
                      <a:ea typeface="ＭＳ Ｐゴシック" panose="020B0600070205080204" pitchFamily="34" charset="-128"/>
                    </a:defRPr>
                  </a:lvl3pPr>
                  <a:lvl4pPr eaLnBrk="0" hangingPunct="0">
                    <a:defRPr sz="3600">
                      <a:solidFill>
                        <a:schemeClr val="tx1"/>
                      </a:solidFill>
                      <a:latin typeface="Times New Roman" panose="02020603050405020304" pitchFamily="18" charset="0"/>
                      <a:ea typeface="ＭＳ Ｐゴシック" panose="020B0600070205080204" pitchFamily="34" charset="-128"/>
                    </a:defRPr>
                  </a:lvl4pPr>
                  <a:lvl5pPr eaLnBrk="0" hangingPunct="0">
                    <a:defRPr sz="3600">
                      <a:solidFill>
                        <a:schemeClr val="tx1"/>
                      </a:solidFill>
                      <a:latin typeface="Times New Roman" panose="02020603050405020304" pitchFamily="18" charset="0"/>
                      <a:ea typeface="ＭＳ Ｐゴシック" panose="020B0600070205080204" pitchFamily="34" charset="-128"/>
                    </a:defRPr>
                  </a:lvl5pPr>
                  <a:lvl6pPr marL="4572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3600">
                      <a:solidFill>
                        <a:schemeClr val="tx1"/>
                      </a:solidFill>
                      <a:latin typeface="Times New Roman" panose="02020603050405020304" pitchFamily="18" charset="0"/>
                      <a:ea typeface="ＭＳ Ｐゴシック" panose="020B0600070205080204" pitchFamily="34" charset="-128"/>
                    </a:defRPr>
                  </a:lvl6pPr>
                  <a:lvl7pPr marL="9144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3600">
                      <a:solidFill>
                        <a:schemeClr val="tx1"/>
                      </a:solidFill>
                      <a:latin typeface="Times New Roman" panose="02020603050405020304" pitchFamily="18" charset="0"/>
                      <a:ea typeface="ＭＳ Ｐゴシック" panose="020B0600070205080204" pitchFamily="34" charset="-128"/>
                    </a:defRPr>
                  </a:lvl7pPr>
                  <a:lvl8pPr marL="1371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3600">
                      <a:solidFill>
                        <a:schemeClr val="tx1"/>
                      </a:solidFill>
                      <a:latin typeface="Times New Roman" panose="02020603050405020304" pitchFamily="18" charset="0"/>
                      <a:ea typeface="ＭＳ Ｐゴシック" panose="020B0600070205080204" pitchFamily="34" charset="-128"/>
                    </a:defRPr>
                  </a:lvl8pPr>
                  <a:lvl9pPr marL="18288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3600">
                      <a:solidFill>
                        <a:schemeClr val="tx1"/>
                      </a:solidFill>
                      <a:latin typeface="Times New Roman" panose="02020603050405020304" pitchFamily="18" charset="0"/>
                      <a:ea typeface="ＭＳ Ｐゴシック" panose="020B0600070205080204" pitchFamily="34" charset="-128"/>
                    </a:defRPr>
                  </a:lvl9pPr>
                </a:lstStyle>
                <a:p>
                  <a:pPr eaLnBrk="1" hangingPunct="1"/>
                  <a:endParaRPr lang="it-IT" altLang="it-IT" sz="3600"/>
                </a:p>
              </p:txBody>
            </p:sp>
          </p:grpSp>
        </p:grpSp>
      </p:grpSp>
      <p:sp>
        <p:nvSpPr>
          <p:cNvPr id="10353" name="Rectangle 113"/>
          <p:cNvSpPr>
            <a:spLocks noGrp="1" noChangeArrowheads="1"/>
          </p:cNvSpPr>
          <p:nvPr>
            <p:ph type="ctrTitle" sz="quarter"/>
          </p:nvPr>
        </p:nvSpPr>
        <p:spPr>
          <a:xfrm>
            <a:off x="2540000" y="2209800"/>
            <a:ext cx="91440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it-IT"/>
              <a:t>Click to edit Master title style</a:t>
            </a:r>
          </a:p>
        </p:txBody>
      </p:sp>
      <p:sp>
        <p:nvSpPr>
          <p:cNvPr id="10354" name="Rectangle 114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3251200" y="3886200"/>
            <a:ext cx="7112000" cy="1752600"/>
          </a:xfrm>
        </p:spPr>
        <p:txBody>
          <a:bodyPr/>
          <a:lstStyle>
            <a:lvl1pPr marL="0" indent="0">
              <a:buFontTx/>
              <a:buNone/>
              <a:defRPr/>
            </a:lvl1pPr>
          </a:lstStyle>
          <a:p>
            <a:r>
              <a:rPr lang="it-IT"/>
              <a:t>Click to edit Master subtitle style</a:t>
            </a:r>
          </a:p>
        </p:txBody>
      </p:sp>
      <p:sp>
        <p:nvSpPr>
          <p:cNvPr id="101" name="Rectangle 115">
            <a:extLst>
              <a:ext uri="{FF2B5EF4-FFF2-40B4-BE49-F238E27FC236}">
                <a16:creationId xmlns:a16="http://schemas.microsoft.com/office/drawing/2014/main" id="{CDD78D26-CD43-C443-8BF1-C6CD541DA349}"/>
              </a:ext>
            </a:extLst>
          </p:cNvPr>
          <p:cNvSpPr>
            <a:spLocks noGrp="1" noChangeArrowheads="1"/>
          </p:cNvSpPr>
          <p:nvPr>
            <p:ph type="dt" sz="quarter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it-IT"/>
          </a:p>
        </p:txBody>
      </p:sp>
      <p:sp>
        <p:nvSpPr>
          <p:cNvPr id="102" name="Rectangle 116">
            <a:extLst>
              <a:ext uri="{FF2B5EF4-FFF2-40B4-BE49-F238E27FC236}">
                <a16:creationId xmlns:a16="http://schemas.microsoft.com/office/drawing/2014/main" id="{A45040A1-C6B3-7347-A18D-D4599E727B1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it-IT" altLang="it-IT"/>
              <a:t>Daniela Valenti, 2026</a:t>
            </a:r>
          </a:p>
        </p:txBody>
      </p:sp>
      <p:sp>
        <p:nvSpPr>
          <p:cNvPr id="103" name="Rectangle 117">
            <a:extLst>
              <a:ext uri="{FF2B5EF4-FFF2-40B4-BE49-F238E27FC236}">
                <a16:creationId xmlns:a16="http://schemas.microsoft.com/office/drawing/2014/main" id="{C691B47D-6761-5F48-A942-176A6EC1E33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EFA00A9-02CC-D345-94FF-00709551A212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302162788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/>
              <a:t>Click to edit Master text styles</a:t>
            </a:r>
          </a:p>
          <a:p>
            <a:pPr lvl="1"/>
            <a:r>
              <a:rPr lang="it-IT"/>
              <a:t>Second level</a:t>
            </a:r>
          </a:p>
          <a:p>
            <a:pPr lvl="2"/>
            <a:r>
              <a:rPr lang="it-IT"/>
              <a:t>Third level</a:t>
            </a:r>
          </a:p>
          <a:p>
            <a:pPr lvl="3"/>
            <a:r>
              <a:rPr lang="it-IT"/>
              <a:t>Fourth level</a:t>
            </a:r>
          </a:p>
          <a:p>
            <a:pPr lvl="4"/>
            <a:r>
              <a:rPr lang="it-IT"/>
              <a:t>Fifth level</a:t>
            </a:r>
          </a:p>
        </p:txBody>
      </p:sp>
      <p:sp>
        <p:nvSpPr>
          <p:cNvPr id="4" name="Rectangle 387">
            <a:extLst>
              <a:ext uri="{FF2B5EF4-FFF2-40B4-BE49-F238E27FC236}">
                <a16:creationId xmlns:a16="http://schemas.microsoft.com/office/drawing/2014/main" id="{3C2FEC3E-E959-C142-90AC-A5DD127B037F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it-IT"/>
          </a:p>
        </p:txBody>
      </p:sp>
      <p:sp>
        <p:nvSpPr>
          <p:cNvPr id="5" name="Rectangle 388">
            <a:extLst>
              <a:ext uri="{FF2B5EF4-FFF2-40B4-BE49-F238E27FC236}">
                <a16:creationId xmlns:a16="http://schemas.microsoft.com/office/drawing/2014/main" id="{4674CE3D-D497-6342-8A52-4BA30424517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it-IT" altLang="it-IT"/>
              <a:t>Daniela Valenti, 2026</a:t>
            </a:r>
          </a:p>
        </p:txBody>
      </p:sp>
      <p:sp>
        <p:nvSpPr>
          <p:cNvPr id="6" name="Rectangle 389">
            <a:extLst>
              <a:ext uri="{FF2B5EF4-FFF2-40B4-BE49-F238E27FC236}">
                <a16:creationId xmlns:a16="http://schemas.microsoft.com/office/drawing/2014/main" id="{6E8100AE-4C77-564C-A64E-5409F56F371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224F484-52F3-A94B-91FF-934884EF8459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234663219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it-IT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it-IT"/>
              <a:t>Click to edit Master text styles</a:t>
            </a:r>
          </a:p>
        </p:txBody>
      </p:sp>
      <p:sp>
        <p:nvSpPr>
          <p:cNvPr id="4" name="Rectangle 387">
            <a:extLst>
              <a:ext uri="{FF2B5EF4-FFF2-40B4-BE49-F238E27FC236}">
                <a16:creationId xmlns:a16="http://schemas.microsoft.com/office/drawing/2014/main" id="{2C4CFF51-971C-3541-9F9A-81BC4151899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it-IT"/>
          </a:p>
        </p:txBody>
      </p:sp>
      <p:sp>
        <p:nvSpPr>
          <p:cNvPr id="5" name="Rectangle 388">
            <a:extLst>
              <a:ext uri="{FF2B5EF4-FFF2-40B4-BE49-F238E27FC236}">
                <a16:creationId xmlns:a16="http://schemas.microsoft.com/office/drawing/2014/main" id="{88160A08-A64C-494E-B936-8837ADB5C87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it-IT" altLang="it-IT"/>
              <a:t>Daniela Valenti, 2026</a:t>
            </a:r>
          </a:p>
        </p:txBody>
      </p:sp>
      <p:sp>
        <p:nvSpPr>
          <p:cNvPr id="6" name="Rectangle 389">
            <a:extLst>
              <a:ext uri="{FF2B5EF4-FFF2-40B4-BE49-F238E27FC236}">
                <a16:creationId xmlns:a16="http://schemas.microsoft.com/office/drawing/2014/main" id="{86DB3C47-2D90-0D47-A9BD-362F56613DB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DE71B20-45D1-DD48-9548-C3EB34CCFA3C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394407156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14400" y="1981200"/>
            <a:ext cx="508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/>
              <a:t>Click to edit Master text styles</a:t>
            </a:r>
          </a:p>
          <a:p>
            <a:pPr lvl="1"/>
            <a:r>
              <a:rPr lang="it-IT"/>
              <a:t>Second level</a:t>
            </a:r>
          </a:p>
          <a:p>
            <a:pPr lvl="2"/>
            <a:r>
              <a:rPr lang="it-IT"/>
              <a:t>Third level</a:t>
            </a:r>
          </a:p>
          <a:p>
            <a:pPr lvl="3"/>
            <a:r>
              <a:rPr lang="it-IT"/>
              <a:t>Fourth level</a:t>
            </a:r>
          </a:p>
          <a:p>
            <a:pPr lvl="4"/>
            <a:r>
              <a:rPr lang="it-IT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981200"/>
            <a:ext cx="508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/>
              <a:t>Click to edit Master text styles</a:t>
            </a:r>
          </a:p>
          <a:p>
            <a:pPr lvl="1"/>
            <a:r>
              <a:rPr lang="it-IT"/>
              <a:t>Second level</a:t>
            </a:r>
          </a:p>
          <a:p>
            <a:pPr lvl="2"/>
            <a:r>
              <a:rPr lang="it-IT"/>
              <a:t>Third level</a:t>
            </a:r>
          </a:p>
          <a:p>
            <a:pPr lvl="3"/>
            <a:r>
              <a:rPr lang="it-IT"/>
              <a:t>Fourth level</a:t>
            </a:r>
          </a:p>
          <a:p>
            <a:pPr lvl="4"/>
            <a:r>
              <a:rPr lang="it-IT"/>
              <a:t>Fifth level</a:t>
            </a:r>
          </a:p>
        </p:txBody>
      </p:sp>
      <p:sp>
        <p:nvSpPr>
          <p:cNvPr id="5" name="Rectangle 387">
            <a:extLst>
              <a:ext uri="{FF2B5EF4-FFF2-40B4-BE49-F238E27FC236}">
                <a16:creationId xmlns:a16="http://schemas.microsoft.com/office/drawing/2014/main" id="{0464F83D-F255-154C-8526-F3462604934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it-IT"/>
          </a:p>
        </p:txBody>
      </p:sp>
      <p:sp>
        <p:nvSpPr>
          <p:cNvPr id="6" name="Rectangle 388">
            <a:extLst>
              <a:ext uri="{FF2B5EF4-FFF2-40B4-BE49-F238E27FC236}">
                <a16:creationId xmlns:a16="http://schemas.microsoft.com/office/drawing/2014/main" id="{38BC069C-0C27-464A-81DB-7D84FB123B0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it-IT" altLang="it-IT"/>
              <a:t>Daniela Valenti, 2026</a:t>
            </a:r>
          </a:p>
        </p:txBody>
      </p:sp>
      <p:sp>
        <p:nvSpPr>
          <p:cNvPr id="7" name="Rectangle 389">
            <a:extLst>
              <a:ext uri="{FF2B5EF4-FFF2-40B4-BE49-F238E27FC236}">
                <a16:creationId xmlns:a16="http://schemas.microsoft.com/office/drawing/2014/main" id="{6F10498A-6BFB-D841-9B58-ABF1FDA4AFBE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8EEE046-2E79-A84D-9773-119A7C59CEFA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32458885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it-IT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/>
              <a:t>Click to edit Master text styles</a:t>
            </a:r>
          </a:p>
          <a:p>
            <a:pPr lvl="1"/>
            <a:r>
              <a:rPr lang="it-IT"/>
              <a:t>Second level</a:t>
            </a:r>
          </a:p>
          <a:p>
            <a:pPr lvl="2"/>
            <a:r>
              <a:rPr lang="it-IT"/>
              <a:t>Third level</a:t>
            </a:r>
          </a:p>
          <a:p>
            <a:pPr lvl="3"/>
            <a:r>
              <a:rPr lang="it-IT"/>
              <a:t>Fourth level</a:t>
            </a:r>
          </a:p>
          <a:p>
            <a:pPr lvl="4"/>
            <a:r>
              <a:rPr lang="it-IT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/>
              <a:t>Click to edit Master text styles</a:t>
            </a:r>
          </a:p>
          <a:p>
            <a:pPr lvl="1"/>
            <a:r>
              <a:rPr lang="it-IT"/>
              <a:t>Second level</a:t>
            </a:r>
          </a:p>
          <a:p>
            <a:pPr lvl="2"/>
            <a:r>
              <a:rPr lang="it-IT"/>
              <a:t>Third level</a:t>
            </a:r>
          </a:p>
          <a:p>
            <a:pPr lvl="3"/>
            <a:r>
              <a:rPr lang="it-IT"/>
              <a:t>Fourth level</a:t>
            </a:r>
          </a:p>
          <a:p>
            <a:pPr lvl="4"/>
            <a:r>
              <a:rPr lang="it-IT"/>
              <a:t>Fifth level</a:t>
            </a:r>
          </a:p>
        </p:txBody>
      </p:sp>
      <p:sp>
        <p:nvSpPr>
          <p:cNvPr id="7" name="Rectangle 387">
            <a:extLst>
              <a:ext uri="{FF2B5EF4-FFF2-40B4-BE49-F238E27FC236}">
                <a16:creationId xmlns:a16="http://schemas.microsoft.com/office/drawing/2014/main" id="{7EC9DCB2-9C6E-9544-959F-A5A335DFA13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it-IT"/>
          </a:p>
        </p:txBody>
      </p:sp>
      <p:sp>
        <p:nvSpPr>
          <p:cNvPr id="8" name="Rectangle 388">
            <a:extLst>
              <a:ext uri="{FF2B5EF4-FFF2-40B4-BE49-F238E27FC236}">
                <a16:creationId xmlns:a16="http://schemas.microsoft.com/office/drawing/2014/main" id="{5DF0E6F4-FCE9-2641-8EB7-832C04AA737A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it-IT" altLang="it-IT"/>
              <a:t>Daniela Valenti, 2026</a:t>
            </a:r>
          </a:p>
        </p:txBody>
      </p:sp>
      <p:sp>
        <p:nvSpPr>
          <p:cNvPr id="9" name="Rectangle 389">
            <a:extLst>
              <a:ext uri="{FF2B5EF4-FFF2-40B4-BE49-F238E27FC236}">
                <a16:creationId xmlns:a16="http://schemas.microsoft.com/office/drawing/2014/main" id="{570FA120-9AFC-4343-84F1-07243D86B38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0993F42-FA93-3542-A6BF-560B2084CBE8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264828241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Click to edit Master title style</a:t>
            </a:r>
          </a:p>
        </p:txBody>
      </p:sp>
      <p:sp>
        <p:nvSpPr>
          <p:cNvPr id="3" name="Rectangle 387">
            <a:extLst>
              <a:ext uri="{FF2B5EF4-FFF2-40B4-BE49-F238E27FC236}">
                <a16:creationId xmlns:a16="http://schemas.microsoft.com/office/drawing/2014/main" id="{6FD2134C-7BA4-C64E-8278-FD2464AAF0C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it-IT"/>
          </a:p>
        </p:txBody>
      </p:sp>
      <p:sp>
        <p:nvSpPr>
          <p:cNvPr id="4" name="Rectangle 388">
            <a:extLst>
              <a:ext uri="{FF2B5EF4-FFF2-40B4-BE49-F238E27FC236}">
                <a16:creationId xmlns:a16="http://schemas.microsoft.com/office/drawing/2014/main" id="{A7EB0DDA-8872-E24B-802E-B42E4CD3F2E7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it-IT" altLang="it-IT"/>
              <a:t>Daniela Valenti, 2026</a:t>
            </a:r>
          </a:p>
        </p:txBody>
      </p:sp>
      <p:sp>
        <p:nvSpPr>
          <p:cNvPr id="5" name="Rectangle 389">
            <a:extLst>
              <a:ext uri="{FF2B5EF4-FFF2-40B4-BE49-F238E27FC236}">
                <a16:creationId xmlns:a16="http://schemas.microsoft.com/office/drawing/2014/main" id="{14D57E82-A582-334F-BECA-2FF46FC0971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C370900-9E94-9B4E-95BF-9C4BF2400F70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412487662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387">
            <a:extLst>
              <a:ext uri="{FF2B5EF4-FFF2-40B4-BE49-F238E27FC236}">
                <a16:creationId xmlns:a16="http://schemas.microsoft.com/office/drawing/2014/main" id="{698F02EC-F8AC-EB4D-A507-232FC18B3F0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it-IT"/>
          </a:p>
        </p:txBody>
      </p:sp>
      <p:sp>
        <p:nvSpPr>
          <p:cNvPr id="3" name="Rectangle 388">
            <a:extLst>
              <a:ext uri="{FF2B5EF4-FFF2-40B4-BE49-F238E27FC236}">
                <a16:creationId xmlns:a16="http://schemas.microsoft.com/office/drawing/2014/main" id="{A3BC4BE5-95AC-4D4E-8209-192794C83DB2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it-IT" altLang="it-IT"/>
              <a:t>Daniela Valenti, 2026</a:t>
            </a:r>
          </a:p>
        </p:txBody>
      </p:sp>
      <p:sp>
        <p:nvSpPr>
          <p:cNvPr id="4" name="Rectangle 389">
            <a:extLst>
              <a:ext uri="{FF2B5EF4-FFF2-40B4-BE49-F238E27FC236}">
                <a16:creationId xmlns:a16="http://schemas.microsoft.com/office/drawing/2014/main" id="{96C770BF-327A-EF4A-B81F-A2B6A3EC39C5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A52E0D0-4F3B-9A46-A6E9-557FFACA8C69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84870523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/>
              <a:t>Click to edit Master text styles</a:t>
            </a:r>
          </a:p>
          <a:p>
            <a:pPr lvl="1"/>
            <a:r>
              <a:rPr lang="it-IT"/>
              <a:t>Second level</a:t>
            </a:r>
          </a:p>
          <a:p>
            <a:pPr lvl="2"/>
            <a:r>
              <a:rPr lang="it-IT"/>
              <a:t>Third level</a:t>
            </a:r>
          </a:p>
          <a:p>
            <a:pPr lvl="3"/>
            <a:r>
              <a:rPr lang="it-IT"/>
              <a:t>Fourth level</a:t>
            </a:r>
          </a:p>
          <a:p>
            <a:pPr lvl="4"/>
            <a:r>
              <a:rPr lang="it-IT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/>
              <a:t>Click to edit Master text styles</a:t>
            </a:r>
          </a:p>
        </p:txBody>
      </p:sp>
      <p:sp>
        <p:nvSpPr>
          <p:cNvPr id="5" name="Rectangle 387">
            <a:extLst>
              <a:ext uri="{FF2B5EF4-FFF2-40B4-BE49-F238E27FC236}">
                <a16:creationId xmlns:a16="http://schemas.microsoft.com/office/drawing/2014/main" id="{1BAF603E-6393-CE4F-99B6-7D3EE2D066ED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it-IT"/>
          </a:p>
        </p:txBody>
      </p:sp>
      <p:sp>
        <p:nvSpPr>
          <p:cNvPr id="6" name="Rectangle 388">
            <a:extLst>
              <a:ext uri="{FF2B5EF4-FFF2-40B4-BE49-F238E27FC236}">
                <a16:creationId xmlns:a16="http://schemas.microsoft.com/office/drawing/2014/main" id="{C9A80329-C89B-2849-B225-B6C16C5E7BBA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it-IT" altLang="it-IT"/>
              <a:t>Daniela Valenti, 2026</a:t>
            </a:r>
          </a:p>
        </p:txBody>
      </p:sp>
      <p:sp>
        <p:nvSpPr>
          <p:cNvPr id="7" name="Rectangle 389">
            <a:extLst>
              <a:ext uri="{FF2B5EF4-FFF2-40B4-BE49-F238E27FC236}">
                <a16:creationId xmlns:a16="http://schemas.microsoft.com/office/drawing/2014/main" id="{E5203B52-EBFC-AD4B-8A6C-422D3CAB456E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8AB502C-B0F9-8843-A2F1-9753346983D3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76401193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it-IT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/>
              <a:t>Click to edit Master text styles</a:t>
            </a:r>
          </a:p>
        </p:txBody>
      </p:sp>
      <p:sp>
        <p:nvSpPr>
          <p:cNvPr id="5" name="Rectangle 387">
            <a:extLst>
              <a:ext uri="{FF2B5EF4-FFF2-40B4-BE49-F238E27FC236}">
                <a16:creationId xmlns:a16="http://schemas.microsoft.com/office/drawing/2014/main" id="{C255BE70-3335-C14B-AC97-D43F3920E72F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it-IT"/>
          </a:p>
        </p:txBody>
      </p:sp>
      <p:sp>
        <p:nvSpPr>
          <p:cNvPr id="6" name="Rectangle 388">
            <a:extLst>
              <a:ext uri="{FF2B5EF4-FFF2-40B4-BE49-F238E27FC236}">
                <a16:creationId xmlns:a16="http://schemas.microsoft.com/office/drawing/2014/main" id="{45F71089-99F2-0A43-AFEA-C0046CE3EF7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it-IT" altLang="it-IT"/>
              <a:t>Daniela Valenti, 2026</a:t>
            </a:r>
          </a:p>
        </p:txBody>
      </p:sp>
      <p:sp>
        <p:nvSpPr>
          <p:cNvPr id="7" name="Rectangle 389">
            <a:extLst>
              <a:ext uri="{FF2B5EF4-FFF2-40B4-BE49-F238E27FC236}">
                <a16:creationId xmlns:a16="http://schemas.microsoft.com/office/drawing/2014/main" id="{0F714BE7-5C37-6F49-AF48-CBF8EFFD95D0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425A628-4639-1E42-BB66-72C3608E6F7E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412396420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/>
              <a:t>Click to edit Master text styles</a:t>
            </a:r>
          </a:p>
          <a:p>
            <a:pPr lvl="1"/>
            <a:r>
              <a:rPr lang="it-IT"/>
              <a:t>Second level</a:t>
            </a:r>
          </a:p>
          <a:p>
            <a:pPr lvl="2"/>
            <a:r>
              <a:rPr lang="it-IT"/>
              <a:t>Third level</a:t>
            </a:r>
          </a:p>
          <a:p>
            <a:pPr lvl="3"/>
            <a:r>
              <a:rPr lang="it-IT"/>
              <a:t>Fourth level</a:t>
            </a:r>
          </a:p>
          <a:p>
            <a:pPr lvl="4"/>
            <a:r>
              <a:rPr lang="it-IT"/>
              <a:t>Fifth level</a:t>
            </a:r>
          </a:p>
        </p:txBody>
      </p:sp>
      <p:sp>
        <p:nvSpPr>
          <p:cNvPr id="4" name="Rectangle 387">
            <a:extLst>
              <a:ext uri="{FF2B5EF4-FFF2-40B4-BE49-F238E27FC236}">
                <a16:creationId xmlns:a16="http://schemas.microsoft.com/office/drawing/2014/main" id="{77F3E674-7029-3B40-8F39-0978ABB21096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it-IT"/>
          </a:p>
        </p:txBody>
      </p:sp>
      <p:sp>
        <p:nvSpPr>
          <p:cNvPr id="5" name="Rectangle 388">
            <a:extLst>
              <a:ext uri="{FF2B5EF4-FFF2-40B4-BE49-F238E27FC236}">
                <a16:creationId xmlns:a16="http://schemas.microsoft.com/office/drawing/2014/main" id="{88A18276-7F81-B749-AAF8-1DF03EB30D1A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it-IT" altLang="it-IT"/>
              <a:t>Daniela Valenti, 2026</a:t>
            </a:r>
          </a:p>
        </p:txBody>
      </p:sp>
      <p:sp>
        <p:nvSpPr>
          <p:cNvPr id="6" name="Rectangle 389">
            <a:extLst>
              <a:ext uri="{FF2B5EF4-FFF2-40B4-BE49-F238E27FC236}">
                <a16:creationId xmlns:a16="http://schemas.microsoft.com/office/drawing/2014/main" id="{74974AF8-876D-AD4E-A257-B0ED5EF3EC4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5BB4BBB-2BCB-8641-8C41-A890202EF14B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412868364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86800" y="609600"/>
            <a:ext cx="2590800" cy="5486400"/>
          </a:xfrm>
        </p:spPr>
        <p:txBody>
          <a:bodyPr vert="eaVert"/>
          <a:lstStyle/>
          <a:p>
            <a:r>
              <a:rPr lang="it-IT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4400" y="609600"/>
            <a:ext cx="7569200" cy="5486400"/>
          </a:xfrm>
        </p:spPr>
        <p:txBody>
          <a:bodyPr vert="eaVert"/>
          <a:lstStyle/>
          <a:p>
            <a:pPr lvl="0"/>
            <a:r>
              <a:rPr lang="it-IT"/>
              <a:t>Click to edit Master text styles</a:t>
            </a:r>
          </a:p>
          <a:p>
            <a:pPr lvl="1"/>
            <a:r>
              <a:rPr lang="it-IT"/>
              <a:t>Second level</a:t>
            </a:r>
          </a:p>
          <a:p>
            <a:pPr lvl="2"/>
            <a:r>
              <a:rPr lang="it-IT"/>
              <a:t>Third level</a:t>
            </a:r>
          </a:p>
          <a:p>
            <a:pPr lvl="3"/>
            <a:r>
              <a:rPr lang="it-IT"/>
              <a:t>Fourth level</a:t>
            </a:r>
          </a:p>
          <a:p>
            <a:pPr lvl="4"/>
            <a:r>
              <a:rPr lang="it-IT"/>
              <a:t>Fifth level</a:t>
            </a:r>
          </a:p>
        </p:txBody>
      </p:sp>
      <p:sp>
        <p:nvSpPr>
          <p:cNvPr id="4" name="Rectangle 387">
            <a:extLst>
              <a:ext uri="{FF2B5EF4-FFF2-40B4-BE49-F238E27FC236}">
                <a16:creationId xmlns:a16="http://schemas.microsoft.com/office/drawing/2014/main" id="{691DF86B-F81F-FA4C-AE9C-AB12B1A47BF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it-IT"/>
          </a:p>
        </p:txBody>
      </p:sp>
      <p:sp>
        <p:nvSpPr>
          <p:cNvPr id="5" name="Rectangle 388">
            <a:extLst>
              <a:ext uri="{FF2B5EF4-FFF2-40B4-BE49-F238E27FC236}">
                <a16:creationId xmlns:a16="http://schemas.microsoft.com/office/drawing/2014/main" id="{3C503B08-CD93-5240-BE91-82D336C06007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it-IT" altLang="it-IT"/>
              <a:t>Daniela Valenti, 2026</a:t>
            </a:r>
          </a:p>
        </p:txBody>
      </p:sp>
      <p:sp>
        <p:nvSpPr>
          <p:cNvPr id="6" name="Rectangle 389">
            <a:extLst>
              <a:ext uri="{FF2B5EF4-FFF2-40B4-BE49-F238E27FC236}">
                <a16:creationId xmlns:a16="http://schemas.microsoft.com/office/drawing/2014/main" id="{7A7E5EE1-4C10-6146-9A3B-D862808D3D10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C8A8DDC-153E-3F4E-AEB0-401B8FDE8ED8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411330293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AFAF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26" name="Group 382">
            <a:extLst>
              <a:ext uri="{FF2B5EF4-FFF2-40B4-BE49-F238E27FC236}">
                <a16:creationId xmlns:a16="http://schemas.microsoft.com/office/drawing/2014/main" id="{E10CB798-3275-FA4E-8243-64979082AD19}"/>
              </a:ext>
            </a:extLst>
          </p:cNvPr>
          <p:cNvGrpSpPr>
            <a:grpSpLocks/>
          </p:cNvGrpSpPr>
          <p:nvPr/>
        </p:nvGrpSpPr>
        <p:grpSpPr bwMode="auto">
          <a:xfrm>
            <a:off x="-338667" y="-50800"/>
            <a:ext cx="12691533" cy="7229475"/>
            <a:chOff x="-160" y="-32"/>
            <a:chExt cx="5996" cy="4554"/>
          </a:xfrm>
        </p:grpSpPr>
        <p:grpSp>
          <p:nvGrpSpPr>
            <p:cNvPr id="1032" name="Group 381">
              <a:extLst>
                <a:ext uri="{FF2B5EF4-FFF2-40B4-BE49-F238E27FC236}">
                  <a16:creationId xmlns:a16="http://schemas.microsoft.com/office/drawing/2014/main" id="{EAD3837A-5B3C-0449-B40A-0AECD37EBF8F}"/>
                </a:ext>
              </a:extLst>
            </p:cNvPr>
            <p:cNvGrpSpPr>
              <a:grpSpLocks/>
            </p:cNvGrpSpPr>
            <p:nvPr userDrawn="1"/>
          </p:nvGrpSpPr>
          <p:grpSpPr bwMode="auto">
            <a:xfrm>
              <a:off x="-160" y="-32"/>
              <a:ext cx="5996" cy="4554"/>
              <a:chOff x="-160" y="-32"/>
              <a:chExt cx="5996" cy="4554"/>
            </a:xfrm>
          </p:grpSpPr>
          <p:sp>
            <p:nvSpPr>
              <p:cNvPr id="1324" name="Freeform 300">
                <a:extLst>
                  <a:ext uri="{FF2B5EF4-FFF2-40B4-BE49-F238E27FC236}">
                    <a16:creationId xmlns:a16="http://schemas.microsoft.com/office/drawing/2014/main" id="{00D555BE-BB2B-4641-89C5-DCCE69FCD848}"/>
                  </a:ext>
                </a:extLst>
              </p:cNvPr>
              <p:cNvSpPr>
                <a:spLocks/>
              </p:cNvSpPr>
              <p:nvPr userDrawn="1"/>
            </p:nvSpPr>
            <p:spPr bwMode="hidden">
              <a:xfrm>
                <a:off x="3316" y="2973"/>
                <a:ext cx="687" cy="609"/>
              </a:xfrm>
              <a:custGeom>
                <a:avLst/>
                <a:gdLst/>
                <a:ahLst/>
                <a:cxnLst>
                  <a:cxn ang="0">
                    <a:pos x="144" y="45"/>
                  </a:cxn>
                  <a:cxn ang="0">
                    <a:pos x="546" y="9"/>
                  </a:cxn>
                  <a:cxn ang="0">
                    <a:pos x="582" y="99"/>
                  </a:cxn>
                  <a:cxn ang="0">
                    <a:pos x="123" y="462"/>
                  </a:cxn>
                  <a:cxn ang="0">
                    <a:pos x="27" y="438"/>
                  </a:cxn>
                  <a:cxn ang="0">
                    <a:pos x="12" y="210"/>
                  </a:cxn>
                  <a:cxn ang="0">
                    <a:pos x="144" y="45"/>
                  </a:cxn>
                </a:cxnLst>
                <a:rect l="0" t="0" r="r" b="b"/>
                <a:pathLst>
                  <a:path w="687" h="609">
                    <a:moveTo>
                      <a:pt x="144" y="45"/>
                    </a:moveTo>
                    <a:cubicBezTo>
                      <a:pt x="306" y="0"/>
                      <a:pt x="472" y="5"/>
                      <a:pt x="546" y="9"/>
                    </a:cubicBezTo>
                    <a:cubicBezTo>
                      <a:pt x="654" y="12"/>
                      <a:pt x="687" y="75"/>
                      <a:pt x="582" y="99"/>
                    </a:cubicBezTo>
                    <a:cubicBezTo>
                      <a:pt x="81" y="144"/>
                      <a:pt x="162" y="423"/>
                      <a:pt x="123" y="462"/>
                    </a:cubicBezTo>
                    <a:cubicBezTo>
                      <a:pt x="123" y="609"/>
                      <a:pt x="39" y="495"/>
                      <a:pt x="27" y="438"/>
                    </a:cubicBezTo>
                    <a:cubicBezTo>
                      <a:pt x="18" y="393"/>
                      <a:pt x="0" y="291"/>
                      <a:pt x="12" y="210"/>
                    </a:cubicBezTo>
                    <a:cubicBezTo>
                      <a:pt x="15" y="141"/>
                      <a:pt x="36" y="66"/>
                      <a:pt x="144" y="45"/>
                    </a:cubicBezTo>
                    <a:close/>
                  </a:path>
                </a:pathLst>
              </a:custGeom>
              <a:noFill/>
              <a:ln w="12700" cmpd="sng">
                <a:solidFill>
                  <a:schemeClr val="tx2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>
                <a:lvl1pPr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1pPr>
                <a:lvl2pPr marL="37931725" indent="-37474525"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2pPr>
                <a:lvl3pPr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3pPr>
                <a:lvl4pPr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4pPr>
                <a:lvl5pPr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5pPr>
                <a:lvl6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6pPr>
                <a:lvl7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7pPr>
                <a:lvl8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8pPr>
                <a:lvl9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9pPr>
              </a:lstStyle>
              <a:p>
                <a:pPr eaLnBrk="1" hangingPunct="1"/>
                <a:endParaRPr lang="it-IT" altLang="it-IT" sz="3600"/>
              </a:p>
            </p:txBody>
          </p:sp>
          <p:sp>
            <p:nvSpPr>
              <p:cNvPr id="1325" name="Freeform 301">
                <a:extLst>
                  <a:ext uri="{FF2B5EF4-FFF2-40B4-BE49-F238E27FC236}">
                    <a16:creationId xmlns:a16="http://schemas.microsoft.com/office/drawing/2014/main" id="{92CB3D30-A1AE-774F-9281-9090E7DA4791}"/>
                  </a:ext>
                </a:extLst>
              </p:cNvPr>
              <p:cNvSpPr>
                <a:spLocks/>
              </p:cNvSpPr>
              <p:nvPr userDrawn="1"/>
            </p:nvSpPr>
            <p:spPr bwMode="hidden">
              <a:xfrm>
                <a:off x="2202" y="2569"/>
                <a:ext cx="987" cy="743"/>
              </a:xfrm>
              <a:custGeom>
                <a:avLst/>
                <a:gdLst/>
                <a:ahLst/>
                <a:cxnLst>
                  <a:cxn ang="0">
                    <a:pos x="742" y="110"/>
                  </a:cxn>
                  <a:cxn ang="0">
                    <a:pos x="958" y="572"/>
                  </a:cxn>
                  <a:cxn ang="0">
                    <a:pos x="847" y="638"/>
                  </a:cxn>
                  <a:cxn ang="0">
                    <a:pos x="202" y="269"/>
                  </a:cxn>
                  <a:cxn ang="0">
                    <a:pos x="163" y="173"/>
                  </a:cxn>
                  <a:cxn ang="0">
                    <a:pos x="481" y="35"/>
                  </a:cxn>
                  <a:cxn ang="0">
                    <a:pos x="742" y="110"/>
                  </a:cxn>
                </a:cxnLst>
                <a:rect l="0" t="0" r="r" b="b"/>
                <a:pathLst>
                  <a:path w="987" h="743">
                    <a:moveTo>
                      <a:pt x="742" y="110"/>
                    </a:moveTo>
                    <a:cubicBezTo>
                      <a:pt x="853" y="270"/>
                      <a:pt x="941" y="491"/>
                      <a:pt x="958" y="572"/>
                    </a:cubicBezTo>
                    <a:cubicBezTo>
                      <a:pt x="987" y="692"/>
                      <a:pt x="912" y="743"/>
                      <a:pt x="847" y="638"/>
                    </a:cubicBezTo>
                    <a:cubicBezTo>
                      <a:pt x="523" y="89"/>
                      <a:pt x="364" y="254"/>
                      <a:pt x="202" y="269"/>
                    </a:cubicBezTo>
                    <a:cubicBezTo>
                      <a:pt x="0" y="325"/>
                      <a:pt x="89" y="207"/>
                      <a:pt x="163" y="173"/>
                    </a:cubicBezTo>
                    <a:cubicBezTo>
                      <a:pt x="222" y="145"/>
                      <a:pt x="366" y="53"/>
                      <a:pt x="481" y="35"/>
                    </a:cubicBezTo>
                    <a:cubicBezTo>
                      <a:pt x="576" y="12"/>
                      <a:pt x="680" y="0"/>
                      <a:pt x="742" y="110"/>
                    </a:cubicBezTo>
                    <a:close/>
                  </a:path>
                </a:pathLst>
              </a:custGeom>
              <a:noFill/>
              <a:ln w="12700" cmpd="sng">
                <a:solidFill>
                  <a:schemeClr val="tx2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>
                <a:lvl1pPr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1pPr>
                <a:lvl2pPr marL="37931725" indent="-37474525"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2pPr>
                <a:lvl3pPr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3pPr>
                <a:lvl4pPr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4pPr>
                <a:lvl5pPr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5pPr>
                <a:lvl6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6pPr>
                <a:lvl7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7pPr>
                <a:lvl8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8pPr>
                <a:lvl9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9pPr>
              </a:lstStyle>
              <a:p>
                <a:pPr eaLnBrk="1" hangingPunct="1"/>
                <a:endParaRPr lang="it-IT" altLang="it-IT" sz="3600"/>
              </a:p>
            </p:txBody>
          </p:sp>
          <p:sp>
            <p:nvSpPr>
              <p:cNvPr id="1326" name="Freeform 302">
                <a:extLst>
                  <a:ext uri="{FF2B5EF4-FFF2-40B4-BE49-F238E27FC236}">
                    <a16:creationId xmlns:a16="http://schemas.microsoft.com/office/drawing/2014/main" id="{5F495A27-19BC-CF4C-AA02-D7215ECE4AA4}"/>
                  </a:ext>
                </a:extLst>
              </p:cNvPr>
              <p:cNvSpPr>
                <a:spLocks/>
              </p:cNvSpPr>
              <p:nvPr userDrawn="1"/>
            </p:nvSpPr>
            <p:spPr bwMode="hidden">
              <a:xfrm>
                <a:off x="2290" y="3030"/>
                <a:ext cx="650" cy="648"/>
              </a:xfrm>
              <a:custGeom>
                <a:avLst/>
                <a:gdLst/>
                <a:ahLst/>
                <a:cxnLst>
                  <a:cxn ang="0">
                    <a:pos x="468" y="114"/>
                  </a:cxn>
                  <a:cxn ang="0">
                    <a:pos x="621" y="453"/>
                  </a:cxn>
                  <a:cxn ang="0">
                    <a:pos x="522" y="495"/>
                  </a:cxn>
                  <a:cxn ang="0">
                    <a:pos x="105" y="519"/>
                  </a:cxn>
                  <a:cxn ang="0">
                    <a:pos x="30" y="450"/>
                  </a:cxn>
                  <a:cxn ang="0">
                    <a:pos x="231" y="84"/>
                  </a:cxn>
                  <a:cxn ang="0">
                    <a:pos x="468" y="114"/>
                  </a:cxn>
                </a:cxnLst>
                <a:rect l="0" t="0" r="r" b="b"/>
                <a:pathLst>
                  <a:path w="650" h="648">
                    <a:moveTo>
                      <a:pt x="468" y="114"/>
                    </a:moveTo>
                    <a:cubicBezTo>
                      <a:pt x="579" y="274"/>
                      <a:pt x="604" y="372"/>
                      <a:pt x="621" y="453"/>
                    </a:cubicBezTo>
                    <a:cubicBezTo>
                      <a:pt x="650" y="573"/>
                      <a:pt x="587" y="600"/>
                      <a:pt x="522" y="495"/>
                    </a:cubicBezTo>
                    <a:cubicBezTo>
                      <a:pt x="330" y="99"/>
                      <a:pt x="171" y="417"/>
                      <a:pt x="105" y="519"/>
                    </a:cubicBezTo>
                    <a:cubicBezTo>
                      <a:pt x="51" y="648"/>
                      <a:pt x="0" y="525"/>
                      <a:pt x="30" y="450"/>
                    </a:cubicBezTo>
                    <a:cubicBezTo>
                      <a:pt x="39" y="381"/>
                      <a:pt x="132" y="180"/>
                      <a:pt x="231" y="84"/>
                    </a:cubicBezTo>
                    <a:cubicBezTo>
                      <a:pt x="321" y="0"/>
                      <a:pt x="406" y="4"/>
                      <a:pt x="468" y="114"/>
                    </a:cubicBezTo>
                    <a:close/>
                  </a:path>
                </a:pathLst>
              </a:custGeom>
              <a:noFill/>
              <a:ln w="12700" cmpd="sng">
                <a:solidFill>
                  <a:schemeClr val="tx2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>
                <a:lvl1pPr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1pPr>
                <a:lvl2pPr marL="37931725" indent="-37474525"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2pPr>
                <a:lvl3pPr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3pPr>
                <a:lvl4pPr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4pPr>
                <a:lvl5pPr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5pPr>
                <a:lvl6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6pPr>
                <a:lvl7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7pPr>
                <a:lvl8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8pPr>
                <a:lvl9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9pPr>
              </a:lstStyle>
              <a:p>
                <a:pPr eaLnBrk="1" hangingPunct="1"/>
                <a:endParaRPr lang="it-IT" altLang="it-IT" sz="3600"/>
              </a:p>
            </p:txBody>
          </p:sp>
          <p:sp>
            <p:nvSpPr>
              <p:cNvPr id="1327" name="Freeform 303">
                <a:extLst>
                  <a:ext uri="{FF2B5EF4-FFF2-40B4-BE49-F238E27FC236}">
                    <a16:creationId xmlns:a16="http://schemas.microsoft.com/office/drawing/2014/main" id="{EB32F144-4B72-3540-A569-748192EA8A87}"/>
                  </a:ext>
                </a:extLst>
              </p:cNvPr>
              <p:cNvSpPr>
                <a:spLocks/>
              </p:cNvSpPr>
              <p:nvPr userDrawn="1"/>
            </p:nvSpPr>
            <p:spPr bwMode="hidden">
              <a:xfrm>
                <a:off x="2611" y="3541"/>
                <a:ext cx="640" cy="797"/>
              </a:xfrm>
              <a:custGeom>
                <a:avLst/>
                <a:gdLst/>
                <a:ahLst/>
                <a:cxnLst>
                  <a:cxn ang="0">
                    <a:pos x="600" y="216"/>
                  </a:cxn>
                  <a:cxn ang="0">
                    <a:pos x="598" y="658"/>
                  </a:cxn>
                  <a:cxn ang="0">
                    <a:pos x="507" y="691"/>
                  </a:cxn>
                  <a:cxn ang="0">
                    <a:pos x="147" y="354"/>
                  </a:cxn>
                  <a:cxn ang="0">
                    <a:pos x="84" y="249"/>
                  </a:cxn>
                  <a:cxn ang="0">
                    <a:pos x="423" y="96"/>
                  </a:cxn>
                  <a:cxn ang="0">
                    <a:pos x="600" y="216"/>
                  </a:cxn>
                </a:cxnLst>
                <a:rect l="0" t="0" r="r" b="b"/>
                <a:pathLst>
                  <a:path w="640" h="797">
                    <a:moveTo>
                      <a:pt x="600" y="216"/>
                    </a:moveTo>
                    <a:cubicBezTo>
                      <a:pt x="640" y="379"/>
                      <a:pt x="604" y="584"/>
                      <a:pt x="598" y="658"/>
                    </a:cubicBezTo>
                    <a:cubicBezTo>
                      <a:pt x="592" y="766"/>
                      <a:pt x="528" y="797"/>
                      <a:pt x="507" y="691"/>
                    </a:cubicBezTo>
                    <a:cubicBezTo>
                      <a:pt x="495" y="276"/>
                      <a:pt x="255" y="360"/>
                      <a:pt x="147" y="354"/>
                    </a:cubicBezTo>
                    <a:cubicBezTo>
                      <a:pt x="0" y="350"/>
                      <a:pt x="18" y="294"/>
                      <a:pt x="84" y="249"/>
                    </a:cubicBezTo>
                    <a:cubicBezTo>
                      <a:pt x="147" y="204"/>
                      <a:pt x="339" y="108"/>
                      <a:pt x="423" y="96"/>
                    </a:cubicBezTo>
                    <a:cubicBezTo>
                      <a:pt x="477" y="81"/>
                      <a:pt x="585" y="0"/>
                      <a:pt x="600" y="216"/>
                    </a:cubicBezTo>
                    <a:close/>
                  </a:path>
                </a:pathLst>
              </a:custGeom>
              <a:noFill/>
              <a:ln w="12700" cmpd="sng">
                <a:solidFill>
                  <a:schemeClr val="tx2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>
                <a:lvl1pPr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1pPr>
                <a:lvl2pPr marL="37931725" indent="-37474525"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2pPr>
                <a:lvl3pPr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3pPr>
                <a:lvl4pPr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4pPr>
                <a:lvl5pPr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5pPr>
                <a:lvl6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6pPr>
                <a:lvl7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7pPr>
                <a:lvl8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8pPr>
                <a:lvl9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9pPr>
              </a:lstStyle>
              <a:p>
                <a:pPr eaLnBrk="1" hangingPunct="1"/>
                <a:endParaRPr lang="it-IT" altLang="it-IT" sz="3600"/>
              </a:p>
            </p:txBody>
          </p:sp>
          <p:sp>
            <p:nvSpPr>
              <p:cNvPr id="1328" name="Freeform 304">
                <a:extLst>
                  <a:ext uri="{FF2B5EF4-FFF2-40B4-BE49-F238E27FC236}">
                    <a16:creationId xmlns:a16="http://schemas.microsoft.com/office/drawing/2014/main" id="{75870E9E-3E02-014C-A82D-399A0AD35F3F}"/>
                  </a:ext>
                </a:extLst>
              </p:cNvPr>
              <p:cNvSpPr>
                <a:spLocks/>
              </p:cNvSpPr>
              <p:nvPr userDrawn="1"/>
            </p:nvSpPr>
            <p:spPr bwMode="hidden">
              <a:xfrm>
                <a:off x="3982" y="1813"/>
                <a:ext cx="535" cy="645"/>
              </a:xfrm>
              <a:custGeom>
                <a:avLst/>
                <a:gdLst/>
                <a:ahLst/>
                <a:cxnLst>
                  <a:cxn ang="0">
                    <a:pos x="462" y="423"/>
                  </a:cxn>
                  <a:cxn ang="0">
                    <a:pos x="144" y="612"/>
                  </a:cxn>
                  <a:cxn ang="0">
                    <a:pos x="87" y="558"/>
                  </a:cxn>
                  <a:cxn ang="0">
                    <a:pos x="162" y="117"/>
                  </a:cxn>
                  <a:cxn ang="0">
                    <a:pos x="210" y="39"/>
                  </a:cxn>
                  <a:cxn ang="0">
                    <a:pos x="441" y="243"/>
                  </a:cxn>
                  <a:cxn ang="0">
                    <a:pos x="462" y="423"/>
                  </a:cxn>
                </a:cxnLst>
                <a:rect l="0" t="0" r="r" b="b"/>
                <a:pathLst>
                  <a:path w="535" h="645">
                    <a:moveTo>
                      <a:pt x="462" y="423"/>
                    </a:moveTo>
                    <a:cubicBezTo>
                      <a:pt x="345" y="546"/>
                      <a:pt x="198" y="582"/>
                      <a:pt x="144" y="612"/>
                    </a:cubicBezTo>
                    <a:cubicBezTo>
                      <a:pt x="60" y="645"/>
                      <a:pt x="0" y="630"/>
                      <a:pt x="87" y="558"/>
                    </a:cubicBezTo>
                    <a:cubicBezTo>
                      <a:pt x="261" y="438"/>
                      <a:pt x="378" y="387"/>
                      <a:pt x="162" y="117"/>
                    </a:cubicBezTo>
                    <a:cubicBezTo>
                      <a:pt x="74" y="0"/>
                      <a:pt x="166" y="1"/>
                      <a:pt x="210" y="39"/>
                    </a:cubicBezTo>
                    <a:cubicBezTo>
                      <a:pt x="245" y="70"/>
                      <a:pt x="401" y="171"/>
                      <a:pt x="441" y="243"/>
                    </a:cubicBezTo>
                    <a:cubicBezTo>
                      <a:pt x="480" y="300"/>
                      <a:pt x="535" y="341"/>
                      <a:pt x="462" y="423"/>
                    </a:cubicBezTo>
                    <a:close/>
                  </a:path>
                </a:pathLst>
              </a:custGeom>
              <a:noFill/>
              <a:ln w="12700" cmpd="sng">
                <a:solidFill>
                  <a:schemeClr val="tx2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>
                <a:lvl1pPr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1pPr>
                <a:lvl2pPr marL="37931725" indent="-37474525"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2pPr>
                <a:lvl3pPr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3pPr>
                <a:lvl4pPr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4pPr>
                <a:lvl5pPr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5pPr>
                <a:lvl6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6pPr>
                <a:lvl7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7pPr>
                <a:lvl8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8pPr>
                <a:lvl9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9pPr>
              </a:lstStyle>
              <a:p>
                <a:pPr eaLnBrk="1" hangingPunct="1"/>
                <a:endParaRPr lang="it-IT" altLang="it-IT" sz="3600"/>
              </a:p>
            </p:txBody>
          </p:sp>
          <p:sp>
            <p:nvSpPr>
              <p:cNvPr id="1329" name="Freeform 305">
                <a:extLst>
                  <a:ext uri="{FF2B5EF4-FFF2-40B4-BE49-F238E27FC236}">
                    <a16:creationId xmlns:a16="http://schemas.microsoft.com/office/drawing/2014/main" id="{AD74D411-2690-6645-AC32-9D9D2CA6060A}"/>
                  </a:ext>
                </a:extLst>
              </p:cNvPr>
              <p:cNvSpPr>
                <a:spLocks/>
              </p:cNvSpPr>
              <p:nvPr userDrawn="1"/>
            </p:nvSpPr>
            <p:spPr bwMode="hidden">
              <a:xfrm>
                <a:off x="3091" y="2046"/>
                <a:ext cx="687" cy="609"/>
              </a:xfrm>
              <a:custGeom>
                <a:avLst/>
                <a:gdLst/>
                <a:ahLst/>
                <a:cxnLst>
                  <a:cxn ang="0">
                    <a:pos x="144" y="45"/>
                  </a:cxn>
                  <a:cxn ang="0">
                    <a:pos x="546" y="9"/>
                  </a:cxn>
                  <a:cxn ang="0">
                    <a:pos x="582" y="99"/>
                  </a:cxn>
                  <a:cxn ang="0">
                    <a:pos x="123" y="462"/>
                  </a:cxn>
                  <a:cxn ang="0">
                    <a:pos x="27" y="438"/>
                  </a:cxn>
                  <a:cxn ang="0">
                    <a:pos x="12" y="210"/>
                  </a:cxn>
                  <a:cxn ang="0">
                    <a:pos x="144" y="45"/>
                  </a:cxn>
                </a:cxnLst>
                <a:rect l="0" t="0" r="r" b="b"/>
                <a:pathLst>
                  <a:path w="687" h="609">
                    <a:moveTo>
                      <a:pt x="144" y="45"/>
                    </a:moveTo>
                    <a:cubicBezTo>
                      <a:pt x="306" y="0"/>
                      <a:pt x="472" y="5"/>
                      <a:pt x="546" y="9"/>
                    </a:cubicBezTo>
                    <a:cubicBezTo>
                      <a:pt x="654" y="12"/>
                      <a:pt x="687" y="75"/>
                      <a:pt x="582" y="99"/>
                    </a:cubicBezTo>
                    <a:cubicBezTo>
                      <a:pt x="81" y="144"/>
                      <a:pt x="162" y="423"/>
                      <a:pt x="123" y="462"/>
                    </a:cubicBezTo>
                    <a:cubicBezTo>
                      <a:pt x="123" y="609"/>
                      <a:pt x="39" y="495"/>
                      <a:pt x="27" y="438"/>
                    </a:cubicBezTo>
                    <a:cubicBezTo>
                      <a:pt x="18" y="393"/>
                      <a:pt x="0" y="291"/>
                      <a:pt x="12" y="210"/>
                    </a:cubicBezTo>
                    <a:cubicBezTo>
                      <a:pt x="15" y="141"/>
                      <a:pt x="36" y="66"/>
                      <a:pt x="144" y="45"/>
                    </a:cubicBezTo>
                    <a:close/>
                  </a:path>
                </a:pathLst>
              </a:custGeom>
              <a:noFill/>
              <a:ln w="12700" cmpd="sng">
                <a:solidFill>
                  <a:schemeClr val="bg2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>
                <a:lvl1pPr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1pPr>
                <a:lvl2pPr marL="37931725" indent="-37474525"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2pPr>
                <a:lvl3pPr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3pPr>
                <a:lvl4pPr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4pPr>
                <a:lvl5pPr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5pPr>
                <a:lvl6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6pPr>
                <a:lvl7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7pPr>
                <a:lvl8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8pPr>
                <a:lvl9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9pPr>
              </a:lstStyle>
              <a:p>
                <a:pPr eaLnBrk="1" hangingPunct="1"/>
                <a:endParaRPr lang="it-IT" altLang="it-IT" sz="3600"/>
              </a:p>
            </p:txBody>
          </p:sp>
          <p:sp>
            <p:nvSpPr>
              <p:cNvPr id="1330" name="Freeform 306">
                <a:extLst>
                  <a:ext uri="{FF2B5EF4-FFF2-40B4-BE49-F238E27FC236}">
                    <a16:creationId xmlns:a16="http://schemas.microsoft.com/office/drawing/2014/main" id="{9823D740-EA04-434A-AD93-18619FAAAACC}"/>
                  </a:ext>
                </a:extLst>
              </p:cNvPr>
              <p:cNvSpPr>
                <a:spLocks/>
              </p:cNvSpPr>
              <p:nvPr userDrawn="1"/>
            </p:nvSpPr>
            <p:spPr bwMode="hidden">
              <a:xfrm rot="3318475">
                <a:off x="2256" y="1877"/>
                <a:ext cx="640" cy="797"/>
              </a:xfrm>
              <a:custGeom>
                <a:avLst/>
                <a:gdLst/>
                <a:ahLst/>
                <a:cxnLst>
                  <a:cxn ang="0">
                    <a:pos x="600" y="216"/>
                  </a:cxn>
                  <a:cxn ang="0">
                    <a:pos x="598" y="658"/>
                  </a:cxn>
                  <a:cxn ang="0">
                    <a:pos x="507" y="691"/>
                  </a:cxn>
                  <a:cxn ang="0">
                    <a:pos x="147" y="354"/>
                  </a:cxn>
                  <a:cxn ang="0">
                    <a:pos x="84" y="249"/>
                  </a:cxn>
                  <a:cxn ang="0">
                    <a:pos x="423" y="96"/>
                  </a:cxn>
                  <a:cxn ang="0">
                    <a:pos x="600" y="216"/>
                  </a:cxn>
                </a:cxnLst>
                <a:rect l="0" t="0" r="r" b="b"/>
                <a:pathLst>
                  <a:path w="640" h="797">
                    <a:moveTo>
                      <a:pt x="600" y="216"/>
                    </a:moveTo>
                    <a:cubicBezTo>
                      <a:pt x="640" y="379"/>
                      <a:pt x="604" y="584"/>
                      <a:pt x="598" y="658"/>
                    </a:cubicBezTo>
                    <a:cubicBezTo>
                      <a:pt x="592" y="766"/>
                      <a:pt x="528" y="797"/>
                      <a:pt x="507" y="691"/>
                    </a:cubicBezTo>
                    <a:cubicBezTo>
                      <a:pt x="495" y="276"/>
                      <a:pt x="255" y="360"/>
                      <a:pt x="147" y="354"/>
                    </a:cubicBezTo>
                    <a:cubicBezTo>
                      <a:pt x="0" y="350"/>
                      <a:pt x="18" y="294"/>
                      <a:pt x="84" y="249"/>
                    </a:cubicBezTo>
                    <a:cubicBezTo>
                      <a:pt x="147" y="204"/>
                      <a:pt x="339" y="108"/>
                      <a:pt x="423" y="96"/>
                    </a:cubicBezTo>
                    <a:cubicBezTo>
                      <a:pt x="477" y="81"/>
                      <a:pt x="585" y="0"/>
                      <a:pt x="600" y="216"/>
                    </a:cubicBezTo>
                    <a:close/>
                  </a:path>
                </a:pathLst>
              </a:custGeom>
              <a:noFill/>
              <a:ln w="12700" cmpd="sng">
                <a:solidFill>
                  <a:schemeClr val="bg2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>
                <a:lvl1pPr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1pPr>
                <a:lvl2pPr marL="37931725" indent="-37474525"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2pPr>
                <a:lvl3pPr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3pPr>
                <a:lvl4pPr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4pPr>
                <a:lvl5pPr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5pPr>
                <a:lvl6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6pPr>
                <a:lvl7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7pPr>
                <a:lvl8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8pPr>
                <a:lvl9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9pPr>
              </a:lstStyle>
              <a:p>
                <a:pPr eaLnBrk="1" hangingPunct="1"/>
                <a:endParaRPr lang="it-IT" altLang="it-IT" sz="3600"/>
              </a:p>
            </p:txBody>
          </p:sp>
          <p:sp>
            <p:nvSpPr>
              <p:cNvPr id="1331" name="Freeform 307">
                <a:extLst>
                  <a:ext uri="{FF2B5EF4-FFF2-40B4-BE49-F238E27FC236}">
                    <a16:creationId xmlns:a16="http://schemas.microsoft.com/office/drawing/2014/main" id="{0CABA5D8-F4D4-8E41-9ECE-36E5869AE9C3}"/>
                  </a:ext>
                </a:extLst>
              </p:cNvPr>
              <p:cNvSpPr>
                <a:spLocks/>
              </p:cNvSpPr>
              <p:nvPr userDrawn="1"/>
            </p:nvSpPr>
            <p:spPr bwMode="hidden">
              <a:xfrm rot="20976686" flipH="1">
                <a:off x="2958" y="3365"/>
                <a:ext cx="535" cy="645"/>
              </a:xfrm>
              <a:custGeom>
                <a:avLst/>
                <a:gdLst/>
                <a:ahLst/>
                <a:cxnLst>
                  <a:cxn ang="0">
                    <a:pos x="462" y="423"/>
                  </a:cxn>
                  <a:cxn ang="0">
                    <a:pos x="144" y="612"/>
                  </a:cxn>
                  <a:cxn ang="0">
                    <a:pos x="87" y="558"/>
                  </a:cxn>
                  <a:cxn ang="0">
                    <a:pos x="162" y="117"/>
                  </a:cxn>
                  <a:cxn ang="0">
                    <a:pos x="210" y="39"/>
                  </a:cxn>
                  <a:cxn ang="0">
                    <a:pos x="441" y="243"/>
                  </a:cxn>
                  <a:cxn ang="0">
                    <a:pos x="462" y="423"/>
                  </a:cxn>
                </a:cxnLst>
                <a:rect l="0" t="0" r="r" b="b"/>
                <a:pathLst>
                  <a:path w="535" h="645">
                    <a:moveTo>
                      <a:pt x="462" y="423"/>
                    </a:moveTo>
                    <a:cubicBezTo>
                      <a:pt x="345" y="546"/>
                      <a:pt x="198" y="582"/>
                      <a:pt x="144" y="612"/>
                    </a:cubicBezTo>
                    <a:cubicBezTo>
                      <a:pt x="60" y="645"/>
                      <a:pt x="0" y="630"/>
                      <a:pt x="87" y="558"/>
                    </a:cubicBezTo>
                    <a:cubicBezTo>
                      <a:pt x="261" y="438"/>
                      <a:pt x="378" y="387"/>
                      <a:pt x="162" y="117"/>
                    </a:cubicBezTo>
                    <a:cubicBezTo>
                      <a:pt x="74" y="0"/>
                      <a:pt x="166" y="1"/>
                      <a:pt x="210" y="39"/>
                    </a:cubicBezTo>
                    <a:cubicBezTo>
                      <a:pt x="245" y="70"/>
                      <a:pt x="401" y="171"/>
                      <a:pt x="441" y="243"/>
                    </a:cubicBezTo>
                    <a:cubicBezTo>
                      <a:pt x="480" y="300"/>
                      <a:pt x="535" y="341"/>
                      <a:pt x="462" y="423"/>
                    </a:cubicBezTo>
                    <a:close/>
                  </a:path>
                </a:pathLst>
              </a:custGeom>
              <a:noFill/>
              <a:ln w="12700" cmpd="sng">
                <a:solidFill>
                  <a:schemeClr val="bg2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>
                <a:lvl1pPr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1pPr>
                <a:lvl2pPr marL="37931725" indent="-37474525"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2pPr>
                <a:lvl3pPr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3pPr>
                <a:lvl4pPr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4pPr>
                <a:lvl5pPr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5pPr>
                <a:lvl6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6pPr>
                <a:lvl7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7pPr>
                <a:lvl8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8pPr>
                <a:lvl9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9pPr>
              </a:lstStyle>
              <a:p>
                <a:pPr eaLnBrk="1" hangingPunct="1"/>
                <a:endParaRPr lang="it-IT" altLang="it-IT" sz="3600"/>
              </a:p>
            </p:txBody>
          </p:sp>
          <p:sp>
            <p:nvSpPr>
              <p:cNvPr id="1332" name="Freeform 308">
                <a:extLst>
                  <a:ext uri="{FF2B5EF4-FFF2-40B4-BE49-F238E27FC236}">
                    <a16:creationId xmlns:a16="http://schemas.microsoft.com/office/drawing/2014/main" id="{3061FC6C-2E94-9F42-98C1-A589DEF16837}"/>
                  </a:ext>
                </a:extLst>
              </p:cNvPr>
              <p:cNvSpPr>
                <a:spLocks/>
              </p:cNvSpPr>
              <p:nvPr userDrawn="1"/>
            </p:nvSpPr>
            <p:spPr bwMode="hidden">
              <a:xfrm>
                <a:off x="1823" y="2983"/>
                <a:ext cx="866" cy="795"/>
              </a:xfrm>
              <a:custGeom>
                <a:avLst/>
                <a:gdLst/>
                <a:ahLst/>
                <a:cxnLst>
                  <a:cxn ang="0">
                    <a:pos x="17" y="180"/>
                  </a:cxn>
                  <a:cxn ang="0">
                    <a:pos x="284" y="720"/>
                  </a:cxn>
                  <a:cxn ang="0">
                    <a:pos x="380" y="687"/>
                  </a:cxn>
                  <a:cxn ang="0">
                    <a:pos x="647" y="249"/>
                  </a:cxn>
                  <a:cxn ang="0">
                    <a:pos x="716" y="138"/>
                  </a:cxn>
                  <a:cxn ang="0">
                    <a:pos x="182" y="0"/>
                  </a:cxn>
                  <a:cxn ang="0">
                    <a:pos x="17" y="180"/>
                  </a:cxn>
                </a:cxnLst>
                <a:rect l="0" t="0" r="r" b="b"/>
                <a:pathLst>
                  <a:path w="866" h="795">
                    <a:moveTo>
                      <a:pt x="17" y="180"/>
                    </a:moveTo>
                    <a:cubicBezTo>
                      <a:pt x="49" y="413"/>
                      <a:pt x="206" y="636"/>
                      <a:pt x="284" y="720"/>
                    </a:cubicBezTo>
                    <a:cubicBezTo>
                      <a:pt x="359" y="795"/>
                      <a:pt x="422" y="771"/>
                      <a:pt x="380" y="687"/>
                    </a:cubicBezTo>
                    <a:cubicBezTo>
                      <a:pt x="284" y="378"/>
                      <a:pt x="197" y="183"/>
                      <a:pt x="647" y="249"/>
                    </a:cubicBezTo>
                    <a:cubicBezTo>
                      <a:pt x="866" y="276"/>
                      <a:pt x="791" y="175"/>
                      <a:pt x="716" y="138"/>
                    </a:cubicBezTo>
                    <a:cubicBezTo>
                      <a:pt x="575" y="63"/>
                      <a:pt x="317" y="6"/>
                      <a:pt x="182" y="0"/>
                    </a:cubicBezTo>
                    <a:cubicBezTo>
                      <a:pt x="95" y="0"/>
                      <a:pt x="0" y="32"/>
                      <a:pt x="17" y="180"/>
                    </a:cubicBezTo>
                    <a:close/>
                  </a:path>
                </a:pathLst>
              </a:custGeom>
              <a:noFill/>
              <a:ln w="12700" cmpd="sng">
                <a:solidFill>
                  <a:schemeClr val="bg2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>
                <a:lvl1pPr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1pPr>
                <a:lvl2pPr marL="37931725" indent="-37474525"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2pPr>
                <a:lvl3pPr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3pPr>
                <a:lvl4pPr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4pPr>
                <a:lvl5pPr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5pPr>
                <a:lvl6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6pPr>
                <a:lvl7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7pPr>
                <a:lvl8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8pPr>
                <a:lvl9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9pPr>
              </a:lstStyle>
              <a:p>
                <a:pPr eaLnBrk="1" hangingPunct="1"/>
                <a:endParaRPr lang="it-IT" altLang="it-IT" sz="3600"/>
              </a:p>
            </p:txBody>
          </p:sp>
          <p:sp>
            <p:nvSpPr>
              <p:cNvPr id="1333" name="Freeform 309">
                <a:extLst>
                  <a:ext uri="{FF2B5EF4-FFF2-40B4-BE49-F238E27FC236}">
                    <a16:creationId xmlns:a16="http://schemas.microsoft.com/office/drawing/2014/main" id="{D9217291-EBC1-C443-965B-4AF18371AD52}"/>
                  </a:ext>
                </a:extLst>
              </p:cNvPr>
              <p:cNvSpPr>
                <a:spLocks/>
              </p:cNvSpPr>
              <p:nvPr userDrawn="1"/>
            </p:nvSpPr>
            <p:spPr bwMode="hidden">
              <a:xfrm rot="16244410" flipH="1">
                <a:off x="3617" y="3734"/>
                <a:ext cx="535" cy="645"/>
              </a:xfrm>
              <a:custGeom>
                <a:avLst/>
                <a:gdLst/>
                <a:ahLst/>
                <a:cxnLst>
                  <a:cxn ang="0">
                    <a:pos x="462" y="423"/>
                  </a:cxn>
                  <a:cxn ang="0">
                    <a:pos x="144" y="612"/>
                  </a:cxn>
                  <a:cxn ang="0">
                    <a:pos x="87" y="558"/>
                  </a:cxn>
                  <a:cxn ang="0">
                    <a:pos x="162" y="117"/>
                  </a:cxn>
                  <a:cxn ang="0">
                    <a:pos x="210" y="39"/>
                  </a:cxn>
                  <a:cxn ang="0">
                    <a:pos x="441" y="243"/>
                  </a:cxn>
                  <a:cxn ang="0">
                    <a:pos x="462" y="423"/>
                  </a:cxn>
                </a:cxnLst>
                <a:rect l="0" t="0" r="r" b="b"/>
                <a:pathLst>
                  <a:path w="535" h="645">
                    <a:moveTo>
                      <a:pt x="462" y="423"/>
                    </a:moveTo>
                    <a:cubicBezTo>
                      <a:pt x="345" y="546"/>
                      <a:pt x="198" y="582"/>
                      <a:pt x="144" y="612"/>
                    </a:cubicBezTo>
                    <a:cubicBezTo>
                      <a:pt x="60" y="645"/>
                      <a:pt x="0" y="630"/>
                      <a:pt x="87" y="558"/>
                    </a:cubicBezTo>
                    <a:cubicBezTo>
                      <a:pt x="261" y="438"/>
                      <a:pt x="378" y="387"/>
                      <a:pt x="162" y="117"/>
                    </a:cubicBezTo>
                    <a:cubicBezTo>
                      <a:pt x="74" y="0"/>
                      <a:pt x="166" y="1"/>
                      <a:pt x="210" y="39"/>
                    </a:cubicBezTo>
                    <a:cubicBezTo>
                      <a:pt x="245" y="70"/>
                      <a:pt x="401" y="171"/>
                      <a:pt x="441" y="243"/>
                    </a:cubicBezTo>
                    <a:cubicBezTo>
                      <a:pt x="480" y="300"/>
                      <a:pt x="535" y="341"/>
                      <a:pt x="462" y="423"/>
                    </a:cubicBezTo>
                    <a:close/>
                  </a:path>
                </a:pathLst>
              </a:custGeom>
              <a:noFill/>
              <a:ln w="12700" cmpd="sng">
                <a:solidFill>
                  <a:schemeClr val="bg2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>
                <a:lvl1pPr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1pPr>
                <a:lvl2pPr marL="37931725" indent="-37474525"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2pPr>
                <a:lvl3pPr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3pPr>
                <a:lvl4pPr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4pPr>
                <a:lvl5pPr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5pPr>
                <a:lvl6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6pPr>
                <a:lvl7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7pPr>
                <a:lvl8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8pPr>
                <a:lvl9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9pPr>
              </a:lstStyle>
              <a:p>
                <a:pPr eaLnBrk="1" hangingPunct="1"/>
                <a:endParaRPr lang="it-IT" altLang="it-IT" sz="3600"/>
              </a:p>
            </p:txBody>
          </p:sp>
          <p:sp>
            <p:nvSpPr>
              <p:cNvPr id="1334" name="Freeform 310">
                <a:extLst>
                  <a:ext uri="{FF2B5EF4-FFF2-40B4-BE49-F238E27FC236}">
                    <a16:creationId xmlns:a16="http://schemas.microsoft.com/office/drawing/2014/main" id="{66D1BC94-9BC0-ED46-81C2-D147C52C9121}"/>
                  </a:ext>
                </a:extLst>
              </p:cNvPr>
              <p:cNvSpPr>
                <a:spLocks/>
              </p:cNvSpPr>
              <p:nvPr userDrawn="1"/>
            </p:nvSpPr>
            <p:spPr bwMode="hidden">
              <a:xfrm rot="6018034">
                <a:off x="1968" y="3558"/>
                <a:ext cx="802" cy="706"/>
              </a:xfrm>
              <a:custGeom>
                <a:avLst/>
                <a:gdLst/>
                <a:ahLst/>
                <a:cxnLst>
                  <a:cxn ang="0">
                    <a:pos x="742" y="110"/>
                  </a:cxn>
                  <a:cxn ang="0">
                    <a:pos x="958" y="572"/>
                  </a:cxn>
                  <a:cxn ang="0">
                    <a:pos x="847" y="638"/>
                  </a:cxn>
                  <a:cxn ang="0">
                    <a:pos x="202" y="269"/>
                  </a:cxn>
                  <a:cxn ang="0">
                    <a:pos x="163" y="173"/>
                  </a:cxn>
                  <a:cxn ang="0">
                    <a:pos x="481" y="35"/>
                  </a:cxn>
                  <a:cxn ang="0">
                    <a:pos x="742" y="110"/>
                  </a:cxn>
                </a:cxnLst>
                <a:rect l="0" t="0" r="r" b="b"/>
                <a:pathLst>
                  <a:path w="987" h="743">
                    <a:moveTo>
                      <a:pt x="742" y="110"/>
                    </a:moveTo>
                    <a:cubicBezTo>
                      <a:pt x="853" y="270"/>
                      <a:pt x="941" y="491"/>
                      <a:pt x="958" y="572"/>
                    </a:cubicBezTo>
                    <a:cubicBezTo>
                      <a:pt x="987" y="692"/>
                      <a:pt x="912" y="743"/>
                      <a:pt x="847" y="638"/>
                    </a:cubicBezTo>
                    <a:cubicBezTo>
                      <a:pt x="523" y="89"/>
                      <a:pt x="364" y="254"/>
                      <a:pt x="202" y="269"/>
                    </a:cubicBezTo>
                    <a:cubicBezTo>
                      <a:pt x="0" y="325"/>
                      <a:pt x="89" y="207"/>
                      <a:pt x="163" y="173"/>
                    </a:cubicBezTo>
                    <a:cubicBezTo>
                      <a:pt x="222" y="145"/>
                      <a:pt x="366" y="53"/>
                      <a:pt x="481" y="35"/>
                    </a:cubicBezTo>
                    <a:cubicBezTo>
                      <a:pt x="576" y="12"/>
                      <a:pt x="680" y="0"/>
                      <a:pt x="742" y="110"/>
                    </a:cubicBezTo>
                    <a:close/>
                  </a:path>
                </a:pathLst>
              </a:custGeom>
              <a:noFill/>
              <a:ln w="12700" cmpd="sng">
                <a:solidFill>
                  <a:schemeClr val="accent2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>
                <a:lvl1pPr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1pPr>
                <a:lvl2pPr marL="37931725" indent="-37474525"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2pPr>
                <a:lvl3pPr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3pPr>
                <a:lvl4pPr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4pPr>
                <a:lvl5pPr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5pPr>
                <a:lvl6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6pPr>
                <a:lvl7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7pPr>
                <a:lvl8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8pPr>
                <a:lvl9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9pPr>
              </a:lstStyle>
              <a:p>
                <a:pPr eaLnBrk="1" hangingPunct="1"/>
                <a:endParaRPr lang="it-IT" altLang="it-IT" sz="3600"/>
              </a:p>
            </p:txBody>
          </p:sp>
          <p:sp>
            <p:nvSpPr>
              <p:cNvPr id="1335" name="Freeform 311">
                <a:extLst>
                  <a:ext uri="{FF2B5EF4-FFF2-40B4-BE49-F238E27FC236}">
                    <a16:creationId xmlns:a16="http://schemas.microsoft.com/office/drawing/2014/main" id="{D19B55B7-E461-A243-8E56-F9C66614B902}"/>
                  </a:ext>
                </a:extLst>
              </p:cNvPr>
              <p:cNvSpPr>
                <a:spLocks/>
              </p:cNvSpPr>
              <p:nvPr userDrawn="1"/>
            </p:nvSpPr>
            <p:spPr bwMode="hidden">
              <a:xfrm rot="6284068">
                <a:off x="3402" y="3049"/>
                <a:ext cx="640" cy="797"/>
              </a:xfrm>
              <a:custGeom>
                <a:avLst/>
                <a:gdLst/>
                <a:ahLst/>
                <a:cxnLst>
                  <a:cxn ang="0">
                    <a:pos x="600" y="216"/>
                  </a:cxn>
                  <a:cxn ang="0">
                    <a:pos x="598" y="658"/>
                  </a:cxn>
                  <a:cxn ang="0">
                    <a:pos x="507" y="691"/>
                  </a:cxn>
                  <a:cxn ang="0">
                    <a:pos x="147" y="354"/>
                  </a:cxn>
                  <a:cxn ang="0">
                    <a:pos x="84" y="249"/>
                  </a:cxn>
                  <a:cxn ang="0">
                    <a:pos x="423" y="96"/>
                  </a:cxn>
                  <a:cxn ang="0">
                    <a:pos x="600" y="216"/>
                  </a:cxn>
                </a:cxnLst>
                <a:rect l="0" t="0" r="r" b="b"/>
                <a:pathLst>
                  <a:path w="640" h="797">
                    <a:moveTo>
                      <a:pt x="600" y="216"/>
                    </a:moveTo>
                    <a:cubicBezTo>
                      <a:pt x="640" y="379"/>
                      <a:pt x="604" y="584"/>
                      <a:pt x="598" y="658"/>
                    </a:cubicBezTo>
                    <a:cubicBezTo>
                      <a:pt x="592" y="766"/>
                      <a:pt x="528" y="797"/>
                      <a:pt x="507" y="691"/>
                    </a:cubicBezTo>
                    <a:cubicBezTo>
                      <a:pt x="495" y="276"/>
                      <a:pt x="255" y="360"/>
                      <a:pt x="147" y="354"/>
                    </a:cubicBezTo>
                    <a:cubicBezTo>
                      <a:pt x="0" y="350"/>
                      <a:pt x="18" y="294"/>
                      <a:pt x="84" y="249"/>
                    </a:cubicBezTo>
                    <a:cubicBezTo>
                      <a:pt x="147" y="204"/>
                      <a:pt x="339" y="108"/>
                      <a:pt x="423" y="96"/>
                    </a:cubicBezTo>
                    <a:cubicBezTo>
                      <a:pt x="477" y="81"/>
                      <a:pt x="585" y="0"/>
                      <a:pt x="600" y="216"/>
                    </a:cubicBezTo>
                    <a:close/>
                  </a:path>
                </a:pathLst>
              </a:custGeom>
              <a:noFill/>
              <a:ln w="12700" cmpd="sng">
                <a:solidFill>
                  <a:schemeClr val="accent2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>
                <a:lvl1pPr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1pPr>
                <a:lvl2pPr marL="37931725" indent="-37474525"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2pPr>
                <a:lvl3pPr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3pPr>
                <a:lvl4pPr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4pPr>
                <a:lvl5pPr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5pPr>
                <a:lvl6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6pPr>
                <a:lvl7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7pPr>
                <a:lvl8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8pPr>
                <a:lvl9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9pPr>
              </a:lstStyle>
              <a:p>
                <a:pPr eaLnBrk="1" hangingPunct="1"/>
                <a:endParaRPr lang="it-IT" altLang="it-IT" sz="3600"/>
              </a:p>
            </p:txBody>
          </p:sp>
          <p:sp>
            <p:nvSpPr>
              <p:cNvPr id="1336" name="Freeform 312">
                <a:extLst>
                  <a:ext uri="{FF2B5EF4-FFF2-40B4-BE49-F238E27FC236}">
                    <a16:creationId xmlns:a16="http://schemas.microsoft.com/office/drawing/2014/main" id="{3FA7502C-4656-7849-AE0F-71F4F148EFED}"/>
                  </a:ext>
                </a:extLst>
              </p:cNvPr>
              <p:cNvSpPr>
                <a:spLocks/>
              </p:cNvSpPr>
              <p:nvPr userDrawn="1"/>
            </p:nvSpPr>
            <p:spPr bwMode="hidden">
              <a:xfrm rot="19272242" flipV="1">
                <a:off x="3190" y="2247"/>
                <a:ext cx="640" cy="797"/>
              </a:xfrm>
              <a:custGeom>
                <a:avLst/>
                <a:gdLst/>
                <a:ahLst/>
                <a:cxnLst>
                  <a:cxn ang="0">
                    <a:pos x="600" y="216"/>
                  </a:cxn>
                  <a:cxn ang="0">
                    <a:pos x="598" y="658"/>
                  </a:cxn>
                  <a:cxn ang="0">
                    <a:pos x="507" y="691"/>
                  </a:cxn>
                  <a:cxn ang="0">
                    <a:pos x="147" y="354"/>
                  </a:cxn>
                  <a:cxn ang="0">
                    <a:pos x="84" y="249"/>
                  </a:cxn>
                  <a:cxn ang="0">
                    <a:pos x="423" y="96"/>
                  </a:cxn>
                  <a:cxn ang="0">
                    <a:pos x="600" y="216"/>
                  </a:cxn>
                </a:cxnLst>
                <a:rect l="0" t="0" r="r" b="b"/>
                <a:pathLst>
                  <a:path w="640" h="797">
                    <a:moveTo>
                      <a:pt x="600" y="216"/>
                    </a:moveTo>
                    <a:cubicBezTo>
                      <a:pt x="640" y="379"/>
                      <a:pt x="604" y="584"/>
                      <a:pt x="598" y="658"/>
                    </a:cubicBezTo>
                    <a:cubicBezTo>
                      <a:pt x="592" y="766"/>
                      <a:pt x="528" y="797"/>
                      <a:pt x="507" y="691"/>
                    </a:cubicBezTo>
                    <a:cubicBezTo>
                      <a:pt x="495" y="276"/>
                      <a:pt x="255" y="360"/>
                      <a:pt x="147" y="354"/>
                    </a:cubicBezTo>
                    <a:cubicBezTo>
                      <a:pt x="0" y="350"/>
                      <a:pt x="18" y="294"/>
                      <a:pt x="84" y="249"/>
                    </a:cubicBezTo>
                    <a:cubicBezTo>
                      <a:pt x="147" y="204"/>
                      <a:pt x="339" y="108"/>
                      <a:pt x="423" y="96"/>
                    </a:cubicBezTo>
                    <a:cubicBezTo>
                      <a:pt x="477" y="81"/>
                      <a:pt x="585" y="0"/>
                      <a:pt x="600" y="216"/>
                    </a:cubicBezTo>
                    <a:close/>
                  </a:path>
                </a:pathLst>
              </a:custGeom>
              <a:noFill/>
              <a:ln w="12700" cmpd="sng">
                <a:solidFill>
                  <a:schemeClr val="accent2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>
                <a:lvl1pPr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1pPr>
                <a:lvl2pPr marL="37931725" indent="-37474525"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2pPr>
                <a:lvl3pPr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3pPr>
                <a:lvl4pPr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4pPr>
                <a:lvl5pPr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5pPr>
                <a:lvl6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6pPr>
                <a:lvl7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7pPr>
                <a:lvl8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8pPr>
                <a:lvl9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9pPr>
              </a:lstStyle>
              <a:p>
                <a:pPr eaLnBrk="1" hangingPunct="1"/>
                <a:endParaRPr lang="it-IT" altLang="it-IT" sz="3600"/>
              </a:p>
            </p:txBody>
          </p:sp>
          <p:sp>
            <p:nvSpPr>
              <p:cNvPr id="1337" name="Freeform 313">
                <a:extLst>
                  <a:ext uri="{FF2B5EF4-FFF2-40B4-BE49-F238E27FC236}">
                    <a16:creationId xmlns:a16="http://schemas.microsoft.com/office/drawing/2014/main" id="{0D91D50E-0A67-EA4C-9FC0-CE4F9B340794}"/>
                  </a:ext>
                </a:extLst>
              </p:cNvPr>
              <p:cNvSpPr>
                <a:spLocks/>
              </p:cNvSpPr>
              <p:nvPr userDrawn="1"/>
            </p:nvSpPr>
            <p:spPr bwMode="hidden">
              <a:xfrm rot="563450" flipH="1">
                <a:off x="1798" y="2341"/>
                <a:ext cx="535" cy="645"/>
              </a:xfrm>
              <a:custGeom>
                <a:avLst/>
                <a:gdLst/>
                <a:ahLst/>
                <a:cxnLst>
                  <a:cxn ang="0">
                    <a:pos x="462" y="423"/>
                  </a:cxn>
                  <a:cxn ang="0">
                    <a:pos x="144" y="612"/>
                  </a:cxn>
                  <a:cxn ang="0">
                    <a:pos x="87" y="558"/>
                  </a:cxn>
                  <a:cxn ang="0">
                    <a:pos x="162" y="117"/>
                  </a:cxn>
                  <a:cxn ang="0">
                    <a:pos x="210" y="39"/>
                  </a:cxn>
                  <a:cxn ang="0">
                    <a:pos x="441" y="243"/>
                  </a:cxn>
                  <a:cxn ang="0">
                    <a:pos x="462" y="423"/>
                  </a:cxn>
                </a:cxnLst>
                <a:rect l="0" t="0" r="r" b="b"/>
                <a:pathLst>
                  <a:path w="535" h="645">
                    <a:moveTo>
                      <a:pt x="462" y="423"/>
                    </a:moveTo>
                    <a:cubicBezTo>
                      <a:pt x="345" y="546"/>
                      <a:pt x="198" y="582"/>
                      <a:pt x="144" y="612"/>
                    </a:cubicBezTo>
                    <a:cubicBezTo>
                      <a:pt x="60" y="645"/>
                      <a:pt x="0" y="630"/>
                      <a:pt x="87" y="558"/>
                    </a:cubicBezTo>
                    <a:cubicBezTo>
                      <a:pt x="261" y="438"/>
                      <a:pt x="378" y="387"/>
                      <a:pt x="162" y="117"/>
                    </a:cubicBezTo>
                    <a:cubicBezTo>
                      <a:pt x="74" y="0"/>
                      <a:pt x="166" y="1"/>
                      <a:pt x="210" y="39"/>
                    </a:cubicBezTo>
                    <a:cubicBezTo>
                      <a:pt x="245" y="70"/>
                      <a:pt x="401" y="171"/>
                      <a:pt x="441" y="243"/>
                    </a:cubicBezTo>
                    <a:cubicBezTo>
                      <a:pt x="480" y="300"/>
                      <a:pt x="535" y="341"/>
                      <a:pt x="462" y="423"/>
                    </a:cubicBezTo>
                    <a:close/>
                  </a:path>
                </a:pathLst>
              </a:custGeom>
              <a:noFill/>
              <a:ln w="12700" cmpd="sng">
                <a:solidFill>
                  <a:schemeClr val="accent2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>
                <a:lvl1pPr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1pPr>
                <a:lvl2pPr marL="37931725" indent="-37474525"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2pPr>
                <a:lvl3pPr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3pPr>
                <a:lvl4pPr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4pPr>
                <a:lvl5pPr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5pPr>
                <a:lvl6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6pPr>
                <a:lvl7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7pPr>
                <a:lvl8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8pPr>
                <a:lvl9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9pPr>
              </a:lstStyle>
              <a:p>
                <a:pPr eaLnBrk="1" hangingPunct="1"/>
                <a:endParaRPr lang="it-IT" altLang="it-IT" sz="3600"/>
              </a:p>
            </p:txBody>
          </p:sp>
          <p:sp>
            <p:nvSpPr>
              <p:cNvPr id="1338" name="Freeform 314">
                <a:extLst>
                  <a:ext uri="{FF2B5EF4-FFF2-40B4-BE49-F238E27FC236}">
                    <a16:creationId xmlns:a16="http://schemas.microsoft.com/office/drawing/2014/main" id="{775EF739-8ABD-F94F-83F5-D78125683CFE}"/>
                  </a:ext>
                </a:extLst>
              </p:cNvPr>
              <p:cNvSpPr>
                <a:spLocks/>
              </p:cNvSpPr>
              <p:nvPr userDrawn="1"/>
            </p:nvSpPr>
            <p:spPr bwMode="hidden">
              <a:xfrm>
                <a:off x="1229" y="2713"/>
                <a:ext cx="687" cy="609"/>
              </a:xfrm>
              <a:custGeom>
                <a:avLst/>
                <a:gdLst/>
                <a:ahLst/>
                <a:cxnLst>
                  <a:cxn ang="0">
                    <a:pos x="144" y="45"/>
                  </a:cxn>
                  <a:cxn ang="0">
                    <a:pos x="546" y="9"/>
                  </a:cxn>
                  <a:cxn ang="0">
                    <a:pos x="582" y="99"/>
                  </a:cxn>
                  <a:cxn ang="0">
                    <a:pos x="123" y="462"/>
                  </a:cxn>
                  <a:cxn ang="0">
                    <a:pos x="27" y="438"/>
                  </a:cxn>
                  <a:cxn ang="0">
                    <a:pos x="12" y="210"/>
                  </a:cxn>
                  <a:cxn ang="0">
                    <a:pos x="144" y="45"/>
                  </a:cxn>
                </a:cxnLst>
                <a:rect l="0" t="0" r="r" b="b"/>
                <a:pathLst>
                  <a:path w="687" h="609">
                    <a:moveTo>
                      <a:pt x="144" y="45"/>
                    </a:moveTo>
                    <a:cubicBezTo>
                      <a:pt x="306" y="0"/>
                      <a:pt x="472" y="5"/>
                      <a:pt x="546" y="9"/>
                    </a:cubicBezTo>
                    <a:cubicBezTo>
                      <a:pt x="654" y="12"/>
                      <a:pt x="687" y="75"/>
                      <a:pt x="582" y="99"/>
                    </a:cubicBezTo>
                    <a:cubicBezTo>
                      <a:pt x="81" y="144"/>
                      <a:pt x="162" y="423"/>
                      <a:pt x="123" y="462"/>
                    </a:cubicBezTo>
                    <a:cubicBezTo>
                      <a:pt x="123" y="609"/>
                      <a:pt x="39" y="495"/>
                      <a:pt x="27" y="438"/>
                    </a:cubicBezTo>
                    <a:cubicBezTo>
                      <a:pt x="18" y="393"/>
                      <a:pt x="0" y="291"/>
                      <a:pt x="12" y="210"/>
                    </a:cubicBezTo>
                    <a:cubicBezTo>
                      <a:pt x="15" y="141"/>
                      <a:pt x="36" y="66"/>
                      <a:pt x="144" y="45"/>
                    </a:cubicBezTo>
                    <a:close/>
                  </a:path>
                </a:pathLst>
              </a:custGeom>
              <a:noFill/>
              <a:ln w="12700" cmpd="sng">
                <a:solidFill>
                  <a:schemeClr val="tx2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>
                <a:lvl1pPr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1pPr>
                <a:lvl2pPr marL="37931725" indent="-37474525"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2pPr>
                <a:lvl3pPr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3pPr>
                <a:lvl4pPr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4pPr>
                <a:lvl5pPr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5pPr>
                <a:lvl6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6pPr>
                <a:lvl7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7pPr>
                <a:lvl8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8pPr>
                <a:lvl9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9pPr>
              </a:lstStyle>
              <a:p>
                <a:pPr eaLnBrk="1" hangingPunct="1"/>
                <a:endParaRPr lang="it-IT" altLang="it-IT" sz="3600"/>
              </a:p>
            </p:txBody>
          </p:sp>
          <p:sp>
            <p:nvSpPr>
              <p:cNvPr id="1339" name="Freeform 315">
                <a:extLst>
                  <a:ext uri="{FF2B5EF4-FFF2-40B4-BE49-F238E27FC236}">
                    <a16:creationId xmlns:a16="http://schemas.microsoft.com/office/drawing/2014/main" id="{7ECACBBB-451C-3943-BB23-A8D03391DFA8}"/>
                  </a:ext>
                </a:extLst>
              </p:cNvPr>
              <p:cNvSpPr>
                <a:spLocks/>
              </p:cNvSpPr>
              <p:nvPr userDrawn="1"/>
            </p:nvSpPr>
            <p:spPr bwMode="hidden">
              <a:xfrm>
                <a:off x="115" y="2561"/>
                <a:ext cx="987" cy="743"/>
              </a:xfrm>
              <a:custGeom>
                <a:avLst/>
                <a:gdLst/>
                <a:ahLst/>
                <a:cxnLst>
                  <a:cxn ang="0">
                    <a:pos x="742" y="110"/>
                  </a:cxn>
                  <a:cxn ang="0">
                    <a:pos x="958" y="572"/>
                  </a:cxn>
                  <a:cxn ang="0">
                    <a:pos x="847" y="638"/>
                  </a:cxn>
                  <a:cxn ang="0">
                    <a:pos x="202" y="269"/>
                  </a:cxn>
                  <a:cxn ang="0">
                    <a:pos x="163" y="173"/>
                  </a:cxn>
                  <a:cxn ang="0">
                    <a:pos x="481" y="35"/>
                  </a:cxn>
                  <a:cxn ang="0">
                    <a:pos x="742" y="110"/>
                  </a:cxn>
                </a:cxnLst>
                <a:rect l="0" t="0" r="r" b="b"/>
                <a:pathLst>
                  <a:path w="987" h="743">
                    <a:moveTo>
                      <a:pt x="742" y="110"/>
                    </a:moveTo>
                    <a:cubicBezTo>
                      <a:pt x="853" y="270"/>
                      <a:pt x="941" y="491"/>
                      <a:pt x="958" y="572"/>
                    </a:cubicBezTo>
                    <a:cubicBezTo>
                      <a:pt x="987" y="692"/>
                      <a:pt x="912" y="743"/>
                      <a:pt x="847" y="638"/>
                    </a:cubicBezTo>
                    <a:cubicBezTo>
                      <a:pt x="523" y="89"/>
                      <a:pt x="364" y="254"/>
                      <a:pt x="202" y="269"/>
                    </a:cubicBezTo>
                    <a:cubicBezTo>
                      <a:pt x="0" y="325"/>
                      <a:pt x="89" y="207"/>
                      <a:pt x="163" y="173"/>
                    </a:cubicBezTo>
                    <a:cubicBezTo>
                      <a:pt x="222" y="145"/>
                      <a:pt x="366" y="53"/>
                      <a:pt x="481" y="35"/>
                    </a:cubicBezTo>
                    <a:cubicBezTo>
                      <a:pt x="576" y="12"/>
                      <a:pt x="680" y="0"/>
                      <a:pt x="742" y="110"/>
                    </a:cubicBezTo>
                    <a:close/>
                  </a:path>
                </a:pathLst>
              </a:custGeom>
              <a:noFill/>
              <a:ln w="12700" cmpd="sng">
                <a:solidFill>
                  <a:schemeClr val="tx2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>
                <a:lvl1pPr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1pPr>
                <a:lvl2pPr marL="37931725" indent="-37474525"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2pPr>
                <a:lvl3pPr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3pPr>
                <a:lvl4pPr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4pPr>
                <a:lvl5pPr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5pPr>
                <a:lvl6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6pPr>
                <a:lvl7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7pPr>
                <a:lvl8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8pPr>
                <a:lvl9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9pPr>
              </a:lstStyle>
              <a:p>
                <a:pPr eaLnBrk="1" hangingPunct="1"/>
                <a:endParaRPr lang="it-IT" altLang="it-IT" sz="3600"/>
              </a:p>
            </p:txBody>
          </p:sp>
          <p:sp>
            <p:nvSpPr>
              <p:cNvPr id="1340" name="Freeform 316">
                <a:extLst>
                  <a:ext uri="{FF2B5EF4-FFF2-40B4-BE49-F238E27FC236}">
                    <a16:creationId xmlns:a16="http://schemas.microsoft.com/office/drawing/2014/main" id="{691BBC0B-FD33-0D4D-BA3E-EA7AAF4B9140}"/>
                  </a:ext>
                </a:extLst>
              </p:cNvPr>
              <p:cNvSpPr>
                <a:spLocks/>
              </p:cNvSpPr>
              <p:nvPr userDrawn="1"/>
            </p:nvSpPr>
            <p:spPr bwMode="hidden">
              <a:xfrm>
                <a:off x="155" y="2986"/>
                <a:ext cx="650" cy="648"/>
              </a:xfrm>
              <a:custGeom>
                <a:avLst/>
                <a:gdLst/>
                <a:ahLst/>
                <a:cxnLst>
                  <a:cxn ang="0">
                    <a:pos x="468" y="114"/>
                  </a:cxn>
                  <a:cxn ang="0">
                    <a:pos x="621" y="453"/>
                  </a:cxn>
                  <a:cxn ang="0">
                    <a:pos x="522" y="495"/>
                  </a:cxn>
                  <a:cxn ang="0">
                    <a:pos x="105" y="519"/>
                  </a:cxn>
                  <a:cxn ang="0">
                    <a:pos x="30" y="450"/>
                  </a:cxn>
                  <a:cxn ang="0">
                    <a:pos x="231" y="84"/>
                  </a:cxn>
                  <a:cxn ang="0">
                    <a:pos x="468" y="114"/>
                  </a:cxn>
                </a:cxnLst>
                <a:rect l="0" t="0" r="r" b="b"/>
                <a:pathLst>
                  <a:path w="650" h="648">
                    <a:moveTo>
                      <a:pt x="468" y="114"/>
                    </a:moveTo>
                    <a:cubicBezTo>
                      <a:pt x="579" y="274"/>
                      <a:pt x="604" y="372"/>
                      <a:pt x="621" y="453"/>
                    </a:cubicBezTo>
                    <a:cubicBezTo>
                      <a:pt x="650" y="573"/>
                      <a:pt x="587" y="600"/>
                      <a:pt x="522" y="495"/>
                    </a:cubicBezTo>
                    <a:cubicBezTo>
                      <a:pt x="330" y="99"/>
                      <a:pt x="171" y="417"/>
                      <a:pt x="105" y="519"/>
                    </a:cubicBezTo>
                    <a:cubicBezTo>
                      <a:pt x="51" y="648"/>
                      <a:pt x="0" y="525"/>
                      <a:pt x="30" y="450"/>
                    </a:cubicBezTo>
                    <a:cubicBezTo>
                      <a:pt x="39" y="381"/>
                      <a:pt x="132" y="180"/>
                      <a:pt x="231" y="84"/>
                    </a:cubicBezTo>
                    <a:cubicBezTo>
                      <a:pt x="321" y="0"/>
                      <a:pt x="406" y="4"/>
                      <a:pt x="468" y="114"/>
                    </a:cubicBezTo>
                    <a:close/>
                  </a:path>
                </a:pathLst>
              </a:custGeom>
              <a:noFill/>
              <a:ln w="12700" cmpd="sng">
                <a:solidFill>
                  <a:schemeClr val="tx2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>
                <a:lvl1pPr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1pPr>
                <a:lvl2pPr marL="37931725" indent="-37474525"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2pPr>
                <a:lvl3pPr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3pPr>
                <a:lvl4pPr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4pPr>
                <a:lvl5pPr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5pPr>
                <a:lvl6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6pPr>
                <a:lvl7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7pPr>
                <a:lvl8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8pPr>
                <a:lvl9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9pPr>
              </a:lstStyle>
              <a:p>
                <a:pPr eaLnBrk="1" hangingPunct="1"/>
                <a:endParaRPr lang="it-IT" altLang="it-IT" sz="3600"/>
              </a:p>
            </p:txBody>
          </p:sp>
          <p:sp>
            <p:nvSpPr>
              <p:cNvPr id="1341" name="Freeform 317">
                <a:extLst>
                  <a:ext uri="{FF2B5EF4-FFF2-40B4-BE49-F238E27FC236}">
                    <a16:creationId xmlns:a16="http://schemas.microsoft.com/office/drawing/2014/main" id="{7D61A0CB-B8E9-1B41-989C-F26A9A8FDDBE}"/>
                  </a:ext>
                </a:extLst>
              </p:cNvPr>
              <p:cNvSpPr>
                <a:spLocks/>
              </p:cNvSpPr>
              <p:nvPr userDrawn="1"/>
            </p:nvSpPr>
            <p:spPr bwMode="hidden">
              <a:xfrm rot="-2130091">
                <a:off x="740" y="3725"/>
                <a:ext cx="640" cy="797"/>
              </a:xfrm>
              <a:custGeom>
                <a:avLst/>
                <a:gdLst/>
                <a:ahLst/>
                <a:cxnLst>
                  <a:cxn ang="0">
                    <a:pos x="600" y="216"/>
                  </a:cxn>
                  <a:cxn ang="0">
                    <a:pos x="598" y="658"/>
                  </a:cxn>
                  <a:cxn ang="0">
                    <a:pos x="507" y="691"/>
                  </a:cxn>
                  <a:cxn ang="0">
                    <a:pos x="147" y="354"/>
                  </a:cxn>
                  <a:cxn ang="0">
                    <a:pos x="84" y="249"/>
                  </a:cxn>
                  <a:cxn ang="0">
                    <a:pos x="423" y="96"/>
                  </a:cxn>
                  <a:cxn ang="0">
                    <a:pos x="600" y="216"/>
                  </a:cxn>
                </a:cxnLst>
                <a:rect l="0" t="0" r="r" b="b"/>
                <a:pathLst>
                  <a:path w="640" h="797">
                    <a:moveTo>
                      <a:pt x="600" y="216"/>
                    </a:moveTo>
                    <a:cubicBezTo>
                      <a:pt x="640" y="379"/>
                      <a:pt x="604" y="584"/>
                      <a:pt x="598" y="658"/>
                    </a:cubicBezTo>
                    <a:cubicBezTo>
                      <a:pt x="592" y="766"/>
                      <a:pt x="528" y="797"/>
                      <a:pt x="507" y="691"/>
                    </a:cubicBezTo>
                    <a:cubicBezTo>
                      <a:pt x="495" y="276"/>
                      <a:pt x="255" y="360"/>
                      <a:pt x="147" y="354"/>
                    </a:cubicBezTo>
                    <a:cubicBezTo>
                      <a:pt x="0" y="350"/>
                      <a:pt x="18" y="294"/>
                      <a:pt x="84" y="249"/>
                    </a:cubicBezTo>
                    <a:cubicBezTo>
                      <a:pt x="147" y="204"/>
                      <a:pt x="339" y="108"/>
                      <a:pt x="423" y="96"/>
                    </a:cubicBezTo>
                    <a:cubicBezTo>
                      <a:pt x="477" y="81"/>
                      <a:pt x="585" y="0"/>
                      <a:pt x="600" y="216"/>
                    </a:cubicBezTo>
                    <a:close/>
                  </a:path>
                </a:pathLst>
              </a:custGeom>
              <a:noFill/>
              <a:ln w="12700" cmpd="sng">
                <a:solidFill>
                  <a:schemeClr val="tx2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>
                <a:lvl1pPr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1pPr>
                <a:lvl2pPr marL="37931725" indent="-37474525"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2pPr>
                <a:lvl3pPr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3pPr>
                <a:lvl4pPr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4pPr>
                <a:lvl5pPr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5pPr>
                <a:lvl6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6pPr>
                <a:lvl7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7pPr>
                <a:lvl8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8pPr>
                <a:lvl9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9pPr>
              </a:lstStyle>
              <a:p>
                <a:pPr eaLnBrk="1" hangingPunct="1"/>
                <a:endParaRPr lang="it-IT" altLang="it-IT" sz="3600"/>
              </a:p>
            </p:txBody>
          </p:sp>
          <p:sp>
            <p:nvSpPr>
              <p:cNvPr id="1342" name="Freeform 318">
                <a:extLst>
                  <a:ext uri="{FF2B5EF4-FFF2-40B4-BE49-F238E27FC236}">
                    <a16:creationId xmlns:a16="http://schemas.microsoft.com/office/drawing/2014/main" id="{A0D7F7F4-4BF1-BA4E-BE3A-6A347DD98B10}"/>
                  </a:ext>
                </a:extLst>
              </p:cNvPr>
              <p:cNvSpPr>
                <a:spLocks/>
              </p:cNvSpPr>
              <p:nvPr userDrawn="1"/>
            </p:nvSpPr>
            <p:spPr bwMode="hidden">
              <a:xfrm>
                <a:off x="1823" y="1937"/>
                <a:ext cx="535" cy="645"/>
              </a:xfrm>
              <a:custGeom>
                <a:avLst/>
                <a:gdLst/>
                <a:ahLst/>
                <a:cxnLst>
                  <a:cxn ang="0">
                    <a:pos x="462" y="423"/>
                  </a:cxn>
                  <a:cxn ang="0">
                    <a:pos x="144" y="612"/>
                  </a:cxn>
                  <a:cxn ang="0">
                    <a:pos x="87" y="558"/>
                  </a:cxn>
                  <a:cxn ang="0">
                    <a:pos x="162" y="117"/>
                  </a:cxn>
                  <a:cxn ang="0">
                    <a:pos x="210" y="39"/>
                  </a:cxn>
                  <a:cxn ang="0">
                    <a:pos x="441" y="243"/>
                  </a:cxn>
                  <a:cxn ang="0">
                    <a:pos x="462" y="423"/>
                  </a:cxn>
                </a:cxnLst>
                <a:rect l="0" t="0" r="r" b="b"/>
                <a:pathLst>
                  <a:path w="535" h="645">
                    <a:moveTo>
                      <a:pt x="462" y="423"/>
                    </a:moveTo>
                    <a:cubicBezTo>
                      <a:pt x="345" y="546"/>
                      <a:pt x="198" y="582"/>
                      <a:pt x="144" y="612"/>
                    </a:cubicBezTo>
                    <a:cubicBezTo>
                      <a:pt x="60" y="645"/>
                      <a:pt x="0" y="630"/>
                      <a:pt x="87" y="558"/>
                    </a:cubicBezTo>
                    <a:cubicBezTo>
                      <a:pt x="261" y="438"/>
                      <a:pt x="378" y="387"/>
                      <a:pt x="162" y="117"/>
                    </a:cubicBezTo>
                    <a:cubicBezTo>
                      <a:pt x="74" y="0"/>
                      <a:pt x="166" y="1"/>
                      <a:pt x="210" y="39"/>
                    </a:cubicBezTo>
                    <a:cubicBezTo>
                      <a:pt x="245" y="70"/>
                      <a:pt x="401" y="171"/>
                      <a:pt x="441" y="243"/>
                    </a:cubicBezTo>
                    <a:cubicBezTo>
                      <a:pt x="480" y="300"/>
                      <a:pt x="535" y="341"/>
                      <a:pt x="462" y="423"/>
                    </a:cubicBezTo>
                    <a:close/>
                  </a:path>
                </a:pathLst>
              </a:custGeom>
              <a:noFill/>
              <a:ln w="12700" cmpd="sng">
                <a:solidFill>
                  <a:schemeClr val="tx2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>
                <a:lvl1pPr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1pPr>
                <a:lvl2pPr marL="37931725" indent="-37474525"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2pPr>
                <a:lvl3pPr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3pPr>
                <a:lvl4pPr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4pPr>
                <a:lvl5pPr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5pPr>
                <a:lvl6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6pPr>
                <a:lvl7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7pPr>
                <a:lvl8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8pPr>
                <a:lvl9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9pPr>
              </a:lstStyle>
              <a:p>
                <a:pPr eaLnBrk="1" hangingPunct="1"/>
                <a:endParaRPr lang="it-IT" altLang="it-IT" sz="3600"/>
              </a:p>
            </p:txBody>
          </p:sp>
          <p:sp>
            <p:nvSpPr>
              <p:cNvPr id="1343" name="Freeform 319">
                <a:extLst>
                  <a:ext uri="{FF2B5EF4-FFF2-40B4-BE49-F238E27FC236}">
                    <a16:creationId xmlns:a16="http://schemas.microsoft.com/office/drawing/2014/main" id="{AF8DCDB6-9387-DC45-A09B-6203F97D447E}"/>
                  </a:ext>
                </a:extLst>
              </p:cNvPr>
              <p:cNvSpPr>
                <a:spLocks/>
              </p:cNvSpPr>
              <p:nvPr userDrawn="1"/>
            </p:nvSpPr>
            <p:spPr bwMode="hidden">
              <a:xfrm>
                <a:off x="1004" y="2038"/>
                <a:ext cx="687" cy="609"/>
              </a:xfrm>
              <a:custGeom>
                <a:avLst/>
                <a:gdLst/>
                <a:ahLst/>
                <a:cxnLst>
                  <a:cxn ang="0">
                    <a:pos x="144" y="45"/>
                  </a:cxn>
                  <a:cxn ang="0">
                    <a:pos x="546" y="9"/>
                  </a:cxn>
                  <a:cxn ang="0">
                    <a:pos x="582" y="99"/>
                  </a:cxn>
                  <a:cxn ang="0">
                    <a:pos x="123" y="462"/>
                  </a:cxn>
                  <a:cxn ang="0">
                    <a:pos x="27" y="438"/>
                  </a:cxn>
                  <a:cxn ang="0">
                    <a:pos x="12" y="210"/>
                  </a:cxn>
                  <a:cxn ang="0">
                    <a:pos x="144" y="45"/>
                  </a:cxn>
                </a:cxnLst>
                <a:rect l="0" t="0" r="r" b="b"/>
                <a:pathLst>
                  <a:path w="687" h="609">
                    <a:moveTo>
                      <a:pt x="144" y="45"/>
                    </a:moveTo>
                    <a:cubicBezTo>
                      <a:pt x="306" y="0"/>
                      <a:pt x="472" y="5"/>
                      <a:pt x="546" y="9"/>
                    </a:cubicBezTo>
                    <a:cubicBezTo>
                      <a:pt x="654" y="12"/>
                      <a:pt x="687" y="75"/>
                      <a:pt x="582" y="99"/>
                    </a:cubicBezTo>
                    <a:cubicBezTo>
                      <a:pt x="81" y="144"/>
                      <a:pt x="162" y="423"/>
                      <a:pt x="123" y="462"/>
                    </a:cubicBezTo>
                    <a:cubicBezTo>
                      <a:pt x="123" y="609"/>
                      <a:pt x="39" y="495"/>
                      <a:pt x="27" y="438"/>
                    </a:cubicBezTo>
                    <a:cubicBezTo>
                      <a:pt x="18" y="393"/>
                      <a:pt x="0" y="291"/>
                      <a:pt x="12" y="210"/>
                    </a:cubicBezTo>
                    <a:cubicBezTo>
                      <a:pt x="15" y="141"/>
                      <a:pt x="36" y="66"/>
                      <a:pt x="144" y="45"/>
                    </a:cubicBezTo>
                    <a:close/>
                  </a:path>
                </a:pathLst>
              </a:custGeom>
              <a:noFill/>
              <a:ln w="12700" cmpd="sng">
                <a:solidFill>
                  <a:schemeClr val="bg2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>
                <a:lvl1pPr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1pPr>
                <a:lvl2pPr marL="37931725" indent="-37474525"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2pPr>
                <a:lvl3pPr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3pPr>
                <a:lvl4pPr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4pPr>
                <a:lvl5pPr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5pPr>
                <a:lvl6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6pPr>
                <a:lvl7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7pPr>
                <a:lvl8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8pPr>
                <a:lvl9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9pPr>
              </a:lstStyle>
              <a:p>
                <a:pPr eaLnBrk="1" hangingPunct="1"/>
                <a:endParaRPr lang="it-IT" altLang="it-IT" sz="3600"/>
              </a:p>
            </p:txBody>
          </p:sp>
          <p:sp>
            <p:nvSpPr>
              <p:cNvPr id="1344" name="Freeform 320">
                <a:extLst>
                  <a:ext uri="{FF2B5EF4-FFF2-40B4-BE49-F238E27FC236}">
                    <a16:creationId xmlns:a16="http://schemas.microsoft.com/office/drawing/2014/main" id="{22DFCF02-BCCD-004D-BE67-DE4681F75B95}"/>
                  </a:ext>
                </a:extLst>
              </p:cNvPr>
              <p:cNvSpPr>
                <a:spLocks/>
              </p:cNvSpPr>
              <p:nvPr userDrawn="1"/>
            </p:nvSpPr>
            <p:spPr bwMode="hidden">
              <a:xfrm rot="3318475">
                <a:off x="-71" y="1989"/>
                <a:ext cx="640" cy="797"/>
              </a:xfrm>
              <a:custGeom>
                <a:avLst/>
                <a:gdLst/>
                <a:ahLst/>
                <a:cxnLst>
                  <a:cxn ang="0">
                    <a:pos x="600" y="216"/>
                  </a:cxn>
                  <a:cxn ang="0">
                    <a:pos x="598" y="658"/>
                  </a:cxn>
                  <a:cxn ang="0">
                    <a:pos x="507" y="691"/>
                  </a:cxn>
                  <a:cxn ang="0">
                    <a:pos x="147" y="354"/>
                  </a:cxn>
                  <a:cxn ang="0">
                    <a:pos x="84" y="249"/>
                  </a:cxn>
                  <a:cxn ang="0">
                    <a:pos x="423" y="96"/>
                  </a:cxn>
                  <a:cxn ang="0">
                    <a:pos x="600" y="216"/>
                  </a:cxn>
                </a:cxnLst>
                <a:rect l="0" t="0" r="r" b="b"/>
                <a:pathLst>
                  <a:path w="640" h="797">
                    <a:moveTo>
                      <a:pt x="600" y="216"/>
                    </a:moveTo>
                    <a:cubicBezTo>
                      <a:pt x="640" y="379"/>
                      <a:pt x="604" y="584"/>
                      <a:pt x="598" y="658"/>
                    </a:cubicBezTo>
                    <a:cubicBezTo>
                      <a:pt x="592" y="766"/>
                      <a:pt x="528" y="797"/>
                      <a:pt x="507" y="691"/>
                    </a:cubicBezTo>
                    <a:cubicBezTo>
                      <a:pt x="495" y="276"/>
                      <a:pt x="255" y="360"/>
                      <a:pt x="147" y="354"/>
                    </a:cubicBezTo>
                    <a:cubicBezTo>
                      <a:pt x="0" y="350"/>
                      <a:pt x="18" y="294"/>
                      <a:pt x="84" y="249"/>
                    </a:cubicBezTo>
                    <a:cubicBezTo>
                      <a:pt x="147" y="204"/>
                      <a:pt x="339" y="108"/>
                      <a:pt x="423" y="96"/>
                    </a:cubicBezTo>
                    <a:cubicBezTo>
                      <a:pt x="477" y="81"/>
                      <a:pt x="585" y="0"/>
                      <a:pt x="600" y="216"/>
                    </a:cubicBezTo>
                    <a:close/>
                  </a:path>
                </a:pathLst>
              </a:custGeom>
              <a:noFill/>
              <a:ln w="12700" cmpd="sng">
                <a:solidFill>
                  <a:schemeClr val="bg2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>
                <a:lvl1pPr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1pPr>
                <a:lvl2pPr marL="37931725" indent="-37474525"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2pPr>
                <a:lvl3pPr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3pPr>
                <a:lvl4pPr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4pPr>
                <a:lvl5pPr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5pPr>
                <a:lvl6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6pPr>
                <a:lvl7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7pPr>
                <a:lvl8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8pPr>
                <a:lvl9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9pPr>
              </a:lstStyle>
              <a:p>
                <a:pPr eaLnBrk="1" hangingPunct="1"/>
                <a:endParaRPr lang="it-IT" altLang="it-IT" sz="3600"/>
              </a:p>
            </p:txBody>
          </p:sp>
          <p:sp>
            <p:nvSpPr>
              <p:cNvPr id="1345" name="Freeform 321">
                <a:extLst>
                  <a:ext uri="{FF2B5EF4-FFF2-40B4-BE49-F238E27FC236}">
                    <a16:creationId xmlns:a16="http://schemas.microsoft.com/office/drawing/2014/main" id="{24FE4322-E052-1045-99FB-5BF8540515E2}"/>
                  </a:ext>
                </a:extLst>
              </p:cNvPr>
              <p:cNvSpPr>
                <a:spLocks/>
              </p:cNvSpPr>
              <p:nvPr userDrawn="1"/>
            </p:nvSpPr>
            <p:spPr bwMode="hidden">
              <a:xfrm rot="20976686" flipH="1">
                <a:off x="871" y="3357"/>
                <a:ext cx="535" cy="645"/>
              </a:xfrm>
              <a:custGeom>
                <a:avLst/>
                <a:gdLst/>
                <a:ahLst/>
                <a:cxnLst>
                  <a:cxn ang="0">
                    <a:pos x="462" y="423"/>
                  </a:cxn>
                  <a:cxn ang="0">
                    <a:pos x="144" y="612"/>
                  </a:cxn>
                  <a:cxn ang="0">
                    <a:pos x="87" y="558"/>
                  </a:cxn>
                  <a:cxn ang="0">
                    <a:pos x="162" y="117"/>
                  </a:cxn>
                  <a:cxn ang="0">
                    <a:pos x="210" y="39"/>
                  </a:cxn>
                  <a:cxn ang="0">
                    <a:pos x="441" y="243"/>
                  </a:cxn>
                  <a:cxn ang="0">
                    <a:pos x="462" y="423"/>
                  </a:cxn>
                </a:cxnLst>
                <a:rect l="0" t="0" r="r" b="b"/>
                <a:pathLst>
                  <a:path w="535" h="645">
                    <a:moveTo>
                      <a:pt x="462" y="423"/>
                    </a:moveTo>
                    <a:cubicBezTo>
                      <a:pt x="345" y="546"/>
                      <a:pt x="198" y="582"/>
                      <a:pt x="144" y="612"/>
                    </a:cubicBezTo>
                    <a:cubicBezTo>
                      <a:pt x="60" y="645"/>
                      <a:pt x="0" y="630"/>
                      <a:pt x="87" y="558"/>
                    </a:cubicBezTo>
                    <a:cubicBezTo>
                      <a:pt x="261" y="438"/>
                      <a:pt x="378" y="387"/>
                      <a:pt x="162" y="117"/>
                    </a:cubicBezTo>
                    <a:cubicBezTo>
                      <a:pt x="74" y="0"/>
                      <a:pt x="166" y="1"/>
                      <a:pt x="210" y="39"/>
                    </a:cubicBezTo>
                    <a:cubicBezTo>
                      <a:pt x="245" y="70"/>
                      <a:pt x="401" y="171"/>
                      <a:pt x="441" y="243"/>
                    </a:cubicBezTo>
                    <a:cubicBezTo>
                      <a:pt x="480" y="300"/>
                      <a:pt x="535" y="341"/>
                      <a:pt x="462" y="423"/>
                    </a:cubicBezTo>
                    <a:close/>
                  </a:path>
                </a:pathLst>
              </a:custGeom>
              <a:noFill/>
              <a:ln w="12700" cmpd="sng">
                <a:solidFill>
                  <a:schemeClr val="bg2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>
                <a:lvl1pPr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1pPr>
                <a:lvl2pPr marL="37931725" indent="-37474525"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2pPr>
                <a:lvl3pPr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3pPr>
                <a:lvl4pPr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4pPr>
                <a:lvl5pPr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5pPr>
                <a:lvl6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6pPr>
                <a:lvl7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7pPr>
                <a:lvl8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8pPr>
                <a:lvl9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9pPr>
              </a:lstStyle>
              <a:p>
                <a:pPr eaLnBrk="1" hangingPunct="1"/>
                <a:endParaRPr lang="it-IT" altLang="it-IT" sz="3600"/>
              </a:p>
            </p:txBody>
          </p:sp>
          <p:sp>
            <p:nvSpPr>
              <p:cNvPr id="1346" name="Freeform 322">
                <a:extLst>
                  <a:ext uri="{FF2B5EF4-FFF2-40B4-BE49-F238E27FC236}">
                    <a16:creationId xmlns:a16="http://schemas.microsoft.com/office/drawing/2014/main" id="{F5FE9AD5-17C4-AC44-9441-1451AF34A3BD}"/>
                  </a:ext>
                </a:extLst>
              </p:cNvPr>
              <p:cNvSpPr>
                <a:spLocks/>
              </p:cNvSpPr>
              <p:nvPr userDrawn="1"/>
            </p:nvSpPr>
            <p:spPr bwMode="hidden">
              <a:xfrm>
                <a:off x="-12" y="2939"/>
                <a:ext cx="866" cy="795"/>
              </a:xfrm>
              <a:custGeom>
                <a:avLst/>
                <a:gdLst/>
                <a:ahLst/>
                <a:cxnLst>
                  <a:cxn ang="0">
                    <a:pos x="17" y="180"/>
                  </a:cxn>
                  <a:cxn ang="0">
                    <a:pos x="284" y="720"/>
                  </a:cxn>
                  <a:cxn ang="0">
                    <a:pos x="380" y="687"/>
                  </a:cxn>
                  <a:cxn ang="0">
                    <a:pos x="647" y="249"/>
                  </a:cxn>
                  <a:cxn ang="0">
                    <a:pos x="716" y="138"/>
                  </a:cxn>
                  <a:cxn ang="0">
                    <a:pos x="182" y="0"/>
                  </a:cxn>
                  <a:cxn ang="0">
                    <a:pos x="17" y="180"/>
                  </a:cxn>
                </a:cxnLst>
                <a:rect l="0" t="0" r="r" b="b"/>
                <a:pathLst>
                  <a:path w="866" h="795">
                    <a:moveTo>
                      <a:pt x="17" y="180"/>
                    </a:moveTo>
                    <a:cubicBezTo>
                      <a:pt x="49" y="413"/>
                      <a:pt x="206" y="636"/>
                      <a:pt x="284" y="720"/>
                    </a:cubicBezTo>
                    <a:cubicBezTo>
                      <a:pt x="359" y="795"/>
                      <a:pt x="422" y="771"/>
                      <a:pt x="380" y="687"/>
                    </a:cubicBezTo>
                    <a:cubicBezTo>
                      <a:pt x="284" y="378"/>
                      <a:pt x="197" y="183"/>
                      <a:pt x="647" y="249"/>
                    </a:cubicBezTo>
                    <a:cubicBezTo>
                      <a:pt x="866" y="276"/>
                      <a:pt x="791" y="175"/>
                      <a:pt x="716" y="138"/>
                    </a:cubicBezTo>
                    <a:cubicBezTo>
                      <a:pt x="575" y="63"/>
                      <a:pt x="317" y="6"/>
                      <a:pt x="182" y="0"/>
                    </a:cubicBezTo>
                    <a:cubicBezTo>
                      <a:pt x="95" y="0"/>
                      <a:pt x="0" y="32"/>
                      <a:pt x="17" y="180"/>
                    </a:cubicBezTo>
                    <a:close/>
                  </a:path>
                </a:pathLst>
              </a:custGeom>
              <a:noFill/>
              <a:ln w="12700" cmpd="sng">
                <a:solidFill>
                  <a:schemeClr val="bg2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>
                <a:lvl1pPr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1pPr>
                <a:lvl2pPr marL="37931725" indent="-37474525"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2pPr>
                <a:lvl3pPr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3pPr>
                <a:lvl4pPr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4pPr>
                <a:lvl5pPr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5pPr>
                <a:lvl6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6pPr>
                <a:lvl7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7pPr>
                <a:lvl8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8pPr>
                <a:lvl9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9pPr>
              </a:lstStyle>
              <a:p>
                <a:pPr eaLnBrk="1" hangingPunct="1"/>
                <a:endParaRPr lang="it-IT" altLang="it-IT" sz="3600"/>
              </a:p>
            </p:txBody>
          </p:sp>
          <p:sp>
            <p:nvSpPr>
              <p:cNvPr id="1347" name="Freeform 323">
                <a:extLst>
                  <a:ext uri="{FF2B5EF4-FFF2-40B4-BE49-F238E27FC236}">
                    <a16:creationId xmlns:a16="http://schemas.microsoft.com/office/drawing/2014/main" id="{541EFB88-1084-3946-9AD2-0D343CD0E270}"/>
                  </a:ext>
                </a:extLst>
              </p:cNvPr>
              <p:cNvSpPr>
                <a:spLocks/>
              </p:cNvSpPr>
              <p:nvPr userDrawn="1"/>
            </p:nvSpPr>
            <p:spPr bwMode="hidden">
              <a:xfrm rot="16244410" flipH="1">
                <a:off x="1518" y="3710"/>
                <a:ext cx="535" cy="645"/>
              </a:xfrm>
              <a:custGeom>
                <a:avLst/>
                <a:gdLst/>
                <a:ahLst/>
                <a:cxnLst>
                  <a:cxn ang="0">
                    <a:pos x="462" y="423"/>
                  </a:cxn>
                  <a:cxn ang="0">
                    <a:pos x="144" y="612"/>
                  </a:cxn>
                  <a:cxn ang="0">
                    <a:pos x="87" y="558"/>
                  </a:cxn>
                  <a:cxn ang="0">
                    <a:pos x="162" y="117"/>
                  </a:cxn>
                  <a:cxn ang="0">
                    <a:pos x="210" y="39"/>
                  </a:cxn>
                  <a:cxn ang="0">
                    <a:pos x="441" y="243"/>
                  </a:cxn>
                  <a:cxn ang="0">
                    <a:pos x="462" y="423"/>
                  </a:cxn>
                </a:cxnLst>
                <a:rect l="0" t="0" r="r" b="b"/>
                <a:pathLst>
                  <a:path w="535" h="645">
                    <a:moveTo>
                      <a:pt x="462" y="423"/>
                    </a:moveTo>
                    <a:cubicBezTo>
                      <a:pt x="345" y="546"/>
                      <a:pt x="198" y="582"/>
                      <a:pt x="144" y="612"/>
                    </a:cubicBezTo>
                    <a:cubicBezTo>
                      <a:pt x="60" y="645"/>
                      <a:pt x="0" y="630"/>
                      <a:pt x="87" y="558"/>
                    </a:cubicBezTo>
                    <a:cubicBezTo>
                      <a:pt x="261" y="438"/>
                      <a:pt x="378" y="387"/>
                      <a:pt x="162" y="117"/>
                    </a:cubicBezTo>
                    <a:cubicBezTo>
                      <a:pt x="74" y="0"/>
                      <a:pt x="166" y="1"/>
                      <a:pt x="210" y="39"/>
                    </a:cubicBezTo>
                    <a:cubicBezTo>
                      <a:pt x="245" y="70"/>
                      <a:pt x="401" y="171"/>
                      <a:pt x="441" y="243"/>
                    </a:cubicBezTo>
                    <a:cubicBezTo>
                      <a:pt x="480" y="300"/>
                      <a:pt x="535" y="341"/>
                      <a:pt x="462" y="423"/>
                    </a:cubicBezTo>
                    <a:close/>
                  </a:path>
                </a:pathLst>
              </a:custGeom>
              <a:noFill/>
              <a:ln w="12700" cmpd="sng">
                <a:solidFill>
                  <a:schemeClr val="bg2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>
                <a:lvl1pPr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1pPr>
                <a:lvl2pPr marL="37931725" indent="-37474525"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2pPr>
                <a:lvl3pPr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3pPr>
                <a:lvl4pPr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4pPr>
                <a:lvl5pPr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5pPr>
                <a:lvl6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6pPr>
                <a:lvl7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7pPr>
                <a:lvl8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8pPr>
                <a:lvl9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9pPr>
              </a:lstStyle>
              <a:p>
                <a:pPr eaLnBrk="1" hangingPunct="1"/>
                <a:endParaRPr lang="it-IT" altLang="it-IT" sz="3600"/>
              </a:p>
            </p:txBody>
          </p:sp>
          <p:sp>
            <p:nvSpPr>
              <p:cNvPr id="1348" name="Freeform 324">
                <a:extLst>
                  <a:ext uri="{FF2B5EF4-FFF2-40B4-BE49-F238E27FC236}">
                    <a16:creationId xmlns:a16="http://schemas.microsoft.com/office/drawing/2014/main" id="{AC4AC617-9E56-9549-9EC2-A8AC9B254F7D}"/>
                  </a:ext>
                </a:extLst>
              </p:cNvPr>
              <p:cNvSpPr>
                <a:spLocks/>
              </p:cNvSpPr>
              <p:nvPr userDrawn="1"/>
            </p:nvSpPr>
            <p:spPr bwMode="hidden">
              <a:xfrm rot="5508134">
                <a:off x="-23" y="3503"/>
                <a:ext cx="802" cy="706"/>
              </a:xfrm>
              <a:custGeom>
                <a:avLst/>
                <a:gdLst/>
                <a:ahLst/>
                <a:cxnLst>
                  <a:cxn ang="0">
                    <a:pos x="742" y="110"/>
                  </a:cxn>
                  <a:cxn ang="0">
                    <a:pos x="958" y="572"/>
                  </a:cxn>
                  <a:cxn ang="0">
                    <a:pos x="847" y="638"/>
                  </a:cxn>
                  <a:cxn ang="0">
                    <a:pos x="202" y="269"/>
                  </a:cxn>
                  <a:cxn ang="0">
                    <a:pos x="163" y="173"/>
                  </a:cxn>
                  <a:cxn ang="0">
                    <a:pos x="481" y="35"/>
                  </a:cxn>
                  <a:cxn ang="0">
                    <a:pos x="742" y="110"/>
                  </a:cxn>
                </a:cxnLst>
                <a:rect l="0" t="0" r="r" b="b"/>
                <a:pathLst>
                  <a:path w="987" h="743">
                    <a:moveTo>
                      <a:pt x="742" y="110"/>
                    </a:moveTo>
                    <a:cubicBezTo>
                      <a:pt x="853" y="270"/>
                      <a:pt x="941" y="491"/>
                      <a:pt x="958" y="572"/>
                    </a:cubicBezTo>
                    <a:cubicBezTo>
                      <a:pt x="987" y="692"/>
                      <a:pt x="912" y="743"/>
                      <a:pt x="847" y="638"/>
                    </a:cubicBezTo>
                    <a:cubicBezTo>
                      <a:pt x="523" y="89"/>
                      <a:pt x="364" y="254"/>
                      <a:pt x="202" y="269"/>
                    </a:cubicBezTo>
                    <a:cubicBezTo>
                      <a:pt x="0" y="325"/>
                      <a:pt x="89" y="207"/>
                      <a:pt x="163" y="173"/>
                    </a:cubicBezTo>
                    <a:cubicBezTo>
                      <a:pt x="222" y="145"/>
                      <a:pt x="366" y="53"/>
                      <a:pt x="481" y="35"/>
                    </a:cubicBezTo>
                    <a:cubicBezTo>
                      <a:pt x="576" y="12"/>
                      <a:pt x="680" y="0"/>
                      <a:pt x="742" y="110"/>
                    </a:cubicBezTo>
                    <a:close/>
                  </a:path>
                </a:pathLst>
              </a:custGeom>
              <a:noFill/>
              <a:ln w="12700" cmpd="sng">
                <a:solidFill>
                  <a:schemeClr val="accent2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>
                <a:lvl1pPr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1pPr>
                <a:lvl2pPr marL="37931725" indent="-37474525"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2pPr>
                <a:lvl3pPr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3pPr>
                <a:lvl4pPr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4pPr>
                <a:lvl5pPr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5pPr>
                <a:lvl6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6pPr>
                <a:lvl7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7pPr>
                <a:lvl8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8pPr>
                <a:lvl9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9pPr>
              </a:lstStyle>
              <a:p>
                <a:pPr eaLnBrk="1" hangingPunct="1"/>
                <a:endParaRPr lang="it-IT" altLang="it-IT" sz="3600"/>
              </a:p>
            </p:txBody>
          </p:sp>
          <p:sp>
            <p:nvSpPr>
              <p:cNvPr id="1349" name="Freeform 325">
                <a:extLst>
                  <a:ext uri="{FF2B5EF4-FFF2-40B4-BE49-F238E27FC236}">
                    <a16:creationId xmlns:a16="http://schemas.microsoft.com/office/drawing/2014/main" id="{B3F4D00E-D296-6040-89DE-9ABF546C8D59}"/>
                  </a:ext>
                </a:extLst>
              </p:cNvPr>
              <p:cNvSpPr>
                <a:spLocks/>
              </p:cNvSpPr>
              <p:nvPr userDrawn="1"/>
            </p:nvSpPr>
            <p:spPr bwMode="hidden">
              <a:xfrm rot="6284068">
                <a:off x="1171" y="2885"/>
                <a:ext cx="640" cy="797"/>
              </a:xfrm>
              <a:custGeom>
                <a:avLst/>
                <a:gdLst/>
                <a:ahLst/>
                <a:cxnLst>
                  <a:cxn ang="0">
                    <a:pos x="600" y="216"/>
                  </a:cxn>
                  <a:cxn ang="0">
                    <a:pos x="598" y="658"/>
                  </a:cxn>
                  <a:cxn ang="0">
                    <a:pos x="507" y="691"/>
                  </a:cxn>
                  <a:cxn ang="0">
                    <a:pos x="147" y="354"/>
                  </a:cxn>
                  <a:cxn ang="0">
                    <a:pos x="84" y="249"/>
                  </a:cxn>
                  <a:cxn ang="0">
                    <a:pos x="423" y="96"/>
                  </a:cxn>
                  <a:cxn ang="0">
                    <a:pos x="600" y="216"/>
                  </a:cxn>
                </a:cxnLst>
                <a:rect l="0" t="0" r="r" b="b"/>
                <a:pathLst>
                  <a:path w="640" h="797">
                    <a:moveTo>
                      <a:pt x="600" y="216"/>
                    </a:moveTo>
                    <a:cubicBezTo>
                      <a:pt x="640" y="379"/>
                      <a:pt x="604" y="584"/>
                      <a:pt x="598" y="658"/>
                    </a:cubicBezTo>
                    <a:cubicBezTo>
                      <a:pt x="592" y="766"/>
                      <a:pt x="528" y="797"/>
                      <a:pt x="507" y="691"/>
                    </a:cubicBezTo>
                    <a:cubicBezTo>
                      <a:pt x="495" y="276"/>
                      <a:pt x="255" y="360"/>
                      <a:pt x="147" y="354"/>
                    </a:cubicBezTo>
                    <a:cubicBezTo>
                      <a:pt x="0" y="350"/>
                      <a:pt x="18" y="294"/>
                      <a:pt x="84" y="249"/>
                    </a:cubicBezTo>
                    <a:cubicBezTo>
                      <a:pt x="147" y="204"/>
                      <a:pt x="339" y="108"/>
                      <a:pt x="423" y="96"/>
                    </a:cubicBezTo>
                    <a:cubicBezTo>
                      <a:pt x="477" y="81"/>
                      <a:pt x="585" y="0"/>
                      <a:pt x="600" y="216"/>
                    </a:cubicBezTo>
                    <a:close/>
                  </a:path>
                </a:pathLst>
              </a:custGeom>
              <a:noFill/>
              <a:ln w="12700" cmpd="sng">
                <a:solidFill>
                  <a:schemeClr val="accent2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>
                <a:lvl1pPr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1pPr>
                <a:lvl2pPr marL="37931725" indent="-37474525"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2pPr>
                <a:lvl3pPr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3pPr>
                <a:lvl4pPr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4pPr>
                <a:lvl5pPr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5pPr>
                <a:lvl6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6pPr>
                <a:lvl7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7pPr>
                <a:lvl8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8pPr>
                <a:lvl9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9pPr>
              </a:lstStyle>
              <a:p>
                <a:pPr eaLnBrk="1" hangingPunct="1"/>
                <a:endParaRPr lang="it-IT" altLang="it-IT" sz="3600"/>
              </a:p>
            </p:txBody>
          </p:sp>
          <p:sp>
            <p:nvSpPr>
              <p:cNvPr id="1350" name="Freeform 326">
                <a:extLst>
                  <a:ext uri="{FF2B5EF4-FFF2-40B4-BE49-F238E27FC236}">
                    <a16:creationId xmlns:a16="http://schemas.microsoft.com/office/drawing/2014/main" id="{8BBC15B0-D0A6-3B46-8840-ADE79532C070}"/>
                  </a:ext>
                </a:extLst>
              </p:cNvPr>
              <p:cNvSpPr>
                <a:spLocks/>
              </p:cNvSpPr>
              <p:nvPr userDrawn="1"/>
            </p:nvSpPr>
            <p:spPr bwMode="hidden">
              <a:xfrm rot="19272242" flipV="1">
                <a:off x="947" y="2023"/>
                <a:ext cx="640" cy="797"/>
              </a:xfrm>
              <a:custGeom>
                <a:avLst/>
                <a:gdLst/>
                <a:ahLst/>
                <a:cxnLst>
                  <a:cxn ang="0">
                    <a:pos x="600" y="216"/>
                  </a:cxn>
                  <a:cxn ang="0">
                    <a:pos x="598" y="658"/>
                  </a:cxn>
                  <a:cxn ang="0">
                    <a:pos x="507" y="691"/>
                  </a:cxn>
                  <a:cxn ang="0">
                    <a:pos x="147" y="354"/>
                  </a:cxn>
                  <a:cxn ang="0">
                    <a:pos x="84" y="249"/>
                  </a:cxn>
                  <a:cxn ang="0">
                    <a:pos x="423" y="96"/>
                  </a:cxn>
                  <a:cxn ang="0">
                    <a:pos x="600" y="216"/>
                  </a:cxn>
                </a:cxnLst>
                <a:rect l="0" t="0" r="r" b="b"/>
                <a:pathLst>
                  <a:path w="640" h="797">
                    <a:moveTo>
                      <a:pt x="600" y="216"/>
                    </a:moveTo>
                    <a:cubicBezTo>
                      <a:pt x="640" y="379"/>
                      <a:pt x="604" y="584"/>
                      <a:pt x="598" y="658"/>
                    </a:cubicBezTo>
                    <a:cubicBezTo>
                      <a:pt x="592" y="766"/>
                      <a:pt x="528" y="797"/>
                      <a:pt x="507" y="691"/>
                    </a:cubicBezTo>
                    <a:cubicBezTo>
                      <a:pt x="495" y="276"/>
                      <a:pt x="255" y="360"/>
                      <a:pt x="147" y="354"/>
                    </a:cubicBezTo>
                    <a:cubicBezTo>
                      <a:pt x="0" y="350"/>
                      <a:pt x="18" y="294"/>
                      <a:pt x="84" y="249"/>
                    </a:cubicBezTo>
                    <a:cubicBezTo>
                      <a:pt x="147" y="204"/>
                      <a:pt x="339" y="108"/>
                      <a:pt x="423" y="96"/>
                    </a:cubicBezTo>
                    <a:cubicBezTo>
                      <a:pt x="477" y="81"/>
                      <a:pt x="585" y="0"/>
                      <a:pt x="600" y="216"/>
                    </a:cubicBezTo>
                    <a:close/>
                  </a:path>
                </a:pathLst>
              </a:custGeom>
              <a:noFill/>
              <a:ln w="12700" cmpd="sng">
                <a:solidFill>
                  <a:schemeClr val="accent2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>
                <a:lvl1pPr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1pPr>
                <a:lvl2pPr marL="37931725" indent="-37474525"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2pPr>
                <a:lvl3pPr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3pPr>
                <a:lvl4pPr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4pPr>
                <a:lvl5pPr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5pPr>
                <a:lvl6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6pPr>
                <a:lvl7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7pPr>
                <a:lvl8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8pPr>
                <a:lvl9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9pPr>
              </a:lstStyle>
              <a:p>
                <a:pPr eaLnBrk="1" hangingPunct="1"/>
                <a:endParaRPr lang="it-IT" altLang="it-IT" sz="3600"/>
              </a:p>
            </p:txBody>
          </p:sp>
          <p:sp>
            <p:nvSpPr>
              <p:cNvPr id="1351" name="Freeform 327">
                <a:extLst>
                  <a:ext uri="{FF2B5EF4-FFF2-40B4-BE49-F238E27FC236}">
                    <a16:creationId xmlns:a16="http://schemas.microsoft.com/office/drawing/2014/main" id="{0954655B-EC65-D94E-A5E3-4FDAD79A073A}"/>
                  </a:ext>
                </a:extLst>
              </p:cNvPr>
              <p:cNvSpPr>
                <a:spLocks/>
              </p:cNvSpPr>
              <p:nvPr userDrawn="1"/>
            </p:nvSpPr>
            <p:spPr bwMode="hidden">
              <a:xfrm rot="563450" flipH="1">
                <a:off x="503" y="2201"/>
                <a:ext cx="535" cy="645"/>
              </a:xfrm>
              <a:custGeom>
                <a:avLst/>
                <a:gdLst/>
                <a:ahLst/>
                <a:cxnLst>
                  <a:cxn ang="0">
                    <a:pos x="462" y="423"/>
                  </a:cxn>
                  <a:cxn ang="0">
                    <a:pos x="144" y="612"/>
                  </a:cxn>
                  <a:cxn ang="0">
                    <a:pos x="87" y="558"/>
                  </a:cxn>
                  <a:cxn ang="0">
                    <a:pos x="162" y="117"/>
                  </a:cxn>
                  <a:cxn ang="0">
                    <a:pos x="210" y="39"/>
                  </a:cxn>
                  <a:cxn ang="0">
                    <a:pos x="441" y="243"/>
                  </a:cxn>
                  <a:cxn ang="0">
                    <a:pos x="462" y="423"/>
                  </a:cxn>
                </a:cxnLst>
                <a:rect l="0" t="0" r="r" b="b"/>
                <a:pathLst>
                  <a:path w="535" h="645">
                    <a:moveTo>
                      <a:pt x="462" y="423"/>
                    </a:moveTo>
                    <a:cubicBezTo>
                      <a:pt x="345" y="546"/>
                      <a:pt x="198" y="582"/>
                      <a:pt x="144" y="612"/>
                    </a:cubicBezTo>
                    <a:cubicBezTo>
                      <a:pt x="60" y="645"/>
                      <a:pt x="0" y="630"/>
                      <a:pt x="87" y="558"/>
                    </a:cubicBezTo>
                    <a:cubicBezTo>
                      <a:pt x="261" y="438"/>
                      <a:pt x="378" y="387"/>
                      <a:pt x="162" y="117"/>
                    </a:cubicBezTo>
                    <a:cubicBezTo>
                      <a:pt x="74" y="0"/>
                      <a:pt x="166" y="1"/>
                      <a:pt x="210" y="39"/>
                    </a:cubicBezTo>
                    <a:cubicBezTo>
                      <a:pt x="245" y="70"/>
                      <a:pt x="401" y="171"/>
                      <a:pt x="441" y="243"/>
                    </a:cubicBezTo>
                    <a:cubicBezTo>
                      <a:pt x="480" y="300"/>
                      <a:pt x="535" y="341"/>
                      <a:pt x="462" y="423"/>
                    </a:cubicBezTo>
                    <a:close/>
                  </a:path>
                </a:pathLst>
              </a:custGeom>
              <a:noFill/>
              <a:ln w="12700" cmpd="sng">
                <a:solidFill>
                  <a:schemeClr val="accent2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>
                <a:lvl1pPr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1pPr>
                <a:lvl2pPr marL="37931725" indent="-37474525"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2pPr>
                <a:lvl3pPr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3pPr>
                <a:lvl4pPr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4pPr>
                <a:lvl5pPr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5pPr>
                <a:lvl6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6pPr>
                <a:lvl7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7pPr>
                <a:lvl8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8pPr>
                <a:lvl9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9pPr>
              </a:lstStyle>
              <a:p>
                <a:pPr eaLnBrk="1" hangingPunct="1"/>
                <a:endParaRPr lang="it-IT" altLang="it-IT" sz="3600"/>
              </a:p>
            </p:txBody>
          </p:sp>
          <p:sp>
            <p:nvSpPr>
              <p:cNvPr id="1352" name="Freeform 328">
                <a:extLst>
                  <a:ext uri="{FF2B5EF4-FFF2-40B4-BE49-F238E27FC236}">
                    <a16:creationId xmlns:a16="http://schemas.microsoft.com/office/drawing/2014/main" id="{6B57EFC7-D432-D144-8226-1D2544CCBA5B}"/>
                  </a:ext>
                </a:extLst>
              </p:cNvPr>
              <p:cNvSpPr>
                <a:spLocks/>
              </p:cNvSpPr>
              <p:nvPr userDrawn="1"/>
            </p:nvSpPr>
            <p:spPr bwMode="hidden">
              <a:xfrm>
                <a:off x="1212" y="853"/>
                <a:ext cx="687" cy="609"/>
              </a:xfrm>
              <a:custGeom>
                <a:avLst/>
                <a:gdLst/>
                <a:ahLst/>
                <a:cxnLst>
                  <a:cxn ang="0">
                    <a:pos x="144" y="45"/>
                  </a:cxn>
                  <a:cxn ang="0">
                    <a:pos x="546" y="9"/>
                  </a:cxn>
                  <a:cxn ang="0">
                    <a:pos x="582" y="99"/>
                  </a:cxn>
                  <a:cxn ang="0">
                    <a:pos x="123" y="462"/>
                  </a:cxn>
                  <a:cxn ang="0">
                    <a:pos x="27" y="438"/>
                  </a:cxn>
                  <a:cxn ang="0">
                    <a:pos x="12" y="210"/>
                  </a:cxn>
                  <a:cxn ang="0">
                    <a:pos x="144" y="45"/>
                  </a:cxn>
                </a:cxnLst>
                <a:rect l="0" t="0" r="r" b="b"/>
                <a:pathLst>
                  <a:path w="687" h="609">
                    <a:moveTo>
                      <a:pt x="144" y="45"/>
                    </a:moveTo>
                    <a:cubicBezTo>
                      <a:pt x="306" y="0"/>
                      <a:pt x="472" y="5"/>
                      <a:pt x="546" y="9"/>
                    </a:cubicBezTo>
                    <a:cubicBezTo>
                      <a:pt x="654" y="12"/>
                      <a:pt x="687" y="75"/>
                      <a:pt x="582" y="99"/>
                    </a:cubicBezTo>
                    <a:cubicBezTo>
                      <a:pt x="81" y="144"/>
                      <a:pt x="162" y="423"/>
                      <a:pt x="123" y="462"/>
                    </a:cubicBezTo>
                    <a:cubicBezTo>
                      <a:pt x="123" y="609"/>
                      <a:pt x="39" y="495"/>
                      <a:pt x="27" y="438"/>
                    </a:cubicBezTo>
                    <a:cubicBezTo>
                      <a:pt x="18" y="393"/>
                      <a:pt x="0" y="291"/>
                      <a:pt x="12" y="210"/>
                    </a:cubicBezTo>
                    <a:cubicBezTo>
                      <a:pt x="15" y="141"/>
                      <a:pt x="36" y="66"/>
                      <a:pt x="144" y="45"/>
                    </a:cubicBezTo>
                    <a:close/>
                  </a:path>
                </a:pathLst>
              </a:custGeom>
              <a:noFill/>
              <a:ln w="12700" cmpd="sng">
                <a:solidFill>
                  <a:schemeClr val="tx2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>
                <a:lvl1pPr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1pPr>
                <a:lvl2pPr marL="37931725" indent="-37474525"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2pPr>
                <a:lvl3pPr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3pPr>
                <a:lvl4pPr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4pPr>
                <a:lvl5pPr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5pPr>
                <a:lvl6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6pPr>
                <a:lvl7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7pPr>
                <a:lvl8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8pPr>
                <a:lvl9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9pPr>
              </a:lstStyle>
              <a:p>
                <a:pPr eaLnBrk="1" hangingPunct="1"/>
                <a:endParaRPr lang="it-IT" altLang="it-IT" sz="3600"/>
              </a:p>
            </p:txBody>
          </p:sp>
          <p:sp>
            <p:nvSpPr>
              <p:cNvPr id="1353" name="Freeform 329">
                <a:extLst>
                  <a:ext uri="{FF2B5EF4-FFF2-40B4-BE49-F238E27FC236}">
                    <a16:creationId xmlns:a16="http://schemas.microsoft.com/office/drawing/2014/main" id="{D16F7608-8405-8844-BA9E-ED233A812C76}"/>
                  </a:ext>
                </a:extLst>
              </p:cNvPr>
              <p:cNvSpPr>
                <a:spLocks/>
              </p:cNvSpPr>
              <p:nvPr userDrawn="1"/>
            </p:nvSpPr>
            <p:spPr bwMode="hidden">
              <a:xfrm>
                <a:off x="98" y="449"/>
                <a:ext cx="987" cy="743"/>
              </a:xfrm>
              <a:custGeom>
                <a:avLst/>
                <a:gdLst/>
                <a:ahLst/>
                <a:cxnLst>
                  <a:cxn ang="0">
                    <a:pos x="742" y="110"/>
                  </a:cxn>
                  <a:cxn ang="0">
                    <a:pos x="958" y="572"/>
                  </a:cxn>
                  <a:cxn ang="0">
                    <a:pos x="847" y="638"/>
                  </a:cxn>
                  <a:cxn ang="0">
                    <a:pos x="202" y="269"/>
                  </a:cxn>
                  <a:cxn ang="0">
                    <a:pos x="163" y="173"/>
                  </a:cxn>
                  <a:cxn ang="0">
                    <a:pos x="481" y="35"/>
                  </a:cxn>
                  <a:cxn ang="0">
                    <a:pos x="742" y="110"/>
                  </a:cxn>
                </a:cxnLst>
                <a:rect l="0" t="0" r="r" b="b"/>
                <a:pathLst>
                  <a:path w="987" h="743">
                    <a:moveTo>
                      <a:pt x="742" y="110"/>
                    </a:moveTo>
                    <a:cubicBezTo>
                      <a:pt x="853" y="270"/>
                      <a:pt x="941" y="491"/>
                      <a:pt x="958" y="572"/>
                    </a:cubicBezTo>
                    <a:cubicBezTo>
                      <a:pt x="987" y="692"/>
                      <a:pt x="912" y="743"/>
                      <a:pt x="847" y="638"/>
                    </a:cubicBezTo>
                    <a:cubicBezTo>
                      <a:pt x="523" y="89"/>
                      <a:pt x="364" y="254"/>
                      <a:pt x="202" y="269"/>
                    </a:cubicBezTo>
                    <a:cubicBezTo>
                      <a:pt x="0" y="325"/>
                      <a:pt x="89" y="207"/>
                      <a:pt x="163" y="173"/>
                    </a:cubicBezTo>
                    <a:cubicBezTo>
                      <a:pt x="222" y="145"/>
                      <a:pt x="366" y="53"/>
                      <a:pt x="481" y="35"/>
                    </a:cubicBezTo>
                    <a:cubicBezTo>
                      <a:pt x="576" y="12"/>
                      <a:pt x="680" y="0"/>
                      <a:pt x="742" y="110"/>
                    </a:cubicBezTo>
                    <a:close/>
                  </a:path>
                </a:pathLst>
              </a:custGeom>
              <a:noFill/>
              <a:ln w="12700" cmpd="sng">
                <a:solidFill>
                  <a:schemeClr val="tx2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>
                <a:lvl1pPr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1pPr>
                <a:lvl2pPr marL="37931725" indent="-37474525"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2pPr>
                <a:lvl3pPr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3pPr>
                <a:lvl4pPr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4pPr>
                <a:lvl5pPr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5pPr>
                <a:lvl6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6pPr>
                <a:lvl7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7pPr>
                <a:lvl8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8pPr>
                <a:lvl9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9pPr>
              </a:lstStyle>
              <a:p>
                <a:pPr eaLnBrk="1" hangingPunct="1"/>
                <a:endParaRPr lang="it-IT" altLang="it-IT" sz="3600"/>
              </a:p>
            </p:txBody>
          </p:sp>
          <p:sp>
            <p:nvSpPr>
              <p:cNvPr id="1354" name="Freeform 330">
                <a:extLst>
                  <a:ext uri="{FF2B5EF4-FFF2-40B4-BE49-F238E27FC236}">
                    <a16:creationId xmlns:a16="http://schemas.microsoft.com/office/drawing/2014/main" id="{8D7B2DB2-7AFB-7F4D-9CB9-0D3696748120}"/>
                  </a:ext>
                </a:extLst>
              </p:cNvPr>
              <p:cNvSpPr>
                <a:spLocks/>
              </p:cNvSpPr>
              <p:nvPr userDrawn="1"/>
            </p:nvSpPr>
            <p:spPr bwMode="hidden">
              <a:xfrm>
                <a:off x="-18" y="1102"/>
                <a:ext cx="650" cy="648"/>
              </a:xfrm>
              <a:custGeom>
                <a:avLst/>
                <a:gdLst/>
                <a:ahLst/>
                <a:cxnLst>
                  <a:cxn ang="0">
                    <a:pos x="468" y="114"/>
                  </a:cxn>
                  <a:cxn ang="0">
                    <a:pos x="621" y="453"/>
                  </a:cxn>
                  <a:cxn ang="0">
                    <a:pos x="522" y="495"/>
                  </a:cxn>
                  <a:cxn ang="0">
                    <a:pos x="105" y="519"/>
                  </a:cxn>
                  <a:cxn ang="0">
                    <a:pos x="30" y="450"/>
                  </a:cxn>
                  <a:cxn ang="0">
                    <a:pos x="231" y="84"/>
                  </a:cxn>
                  <a:cxn ang="0">
                    <a:pos x="468" y="114"/>
                  </a:cxn>
                </a:cxnLst>
                <a:rect l="0" t="0" r="r" b="b"/>
                <a:pathLst>
                  <a:path w="650" h="648">
                    <a:moveTo>
                      <a:pt x="468" y="114"/>
                    </a:moveTo>
                    <a:cubicBezTo>
                      <a:pt x="579" y="274"/>
                      <a:pt x="604" y="372"/>
                      <a:pt x="621" y="453"/>
                    </a:cubicBezTo>
                    <a:cubicBezTo>
                      <a:pt x="650" y="573"/>
                      <a:pt x="587" y="600"/>
                      <a:pt x="522" y="495"/>
                    </a:cubicBezTo>
                    <a:cubicBezTo>
                      <a:pt x="330" y="99"/>
                      <a:pt x="171" y="417"/>
                      <a:pt x="105" y="519"/>
                    </a:cubicBezTo>
                    <a:cubicBezTo>
                      <a:pt x="51" y="648"/>
                      <a:pt x="0" y="525"/>
                      <a:pt x="30" y="450"/>
                    </a:cubicBezTo>
                    <a:cubicBezTo>
                      <a:pt x="39" y="381"/>
                      <a:pt x="132" y="180"/>
                      <a:pt x="231" y="84"/>
                    </a:cubicBezTo>
                    <a:cubicBezTo>
                      <a:pt x="321" y="0"/>
                      <a:pt x="406" y="4"/>
                      <a:pt x="468" y="114"/>
                    </a:cubicBezTo>
                    <a:close/>
                  </a:path>
                </a:pathLst>
              </a:custGeom>
              <a:noFill/>
              <a:ln w="12700" cmpd="sng">
                <a:solidFill>
                  <a:schemeClr val="tx2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>
                <a:lvl1pPr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1pPr>
                <a:lvl2pPr marL="37931725" indent="-37474525"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2pPr>
                <a:lvl3pPr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3pPr>
                <a:lvl4pPr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4pPr>
                <a:lvl5pPr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5pPr>
                <a:lvl6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6pPr>
                <a:lvl7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7pPr>
                <a:lvl8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8pPr>
                <a:lvl9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9pPr>
              </a:lstStyle>
              <a:p>
                <a:pPr eaLnBrk="1" hangingPunct="1"/>
                <a:endParaRPr lang="it-IT" altLang="it-IT" sz="3600"/>
              </a:p>
            </p:txBody>
          </p:sp>
          <p:sp>
            <p:nvSpPr>
              <p:cNvPr id="1355" name="Freeform 331">
                <a:extLst>
                  <a:ext uri="{FF2B5EF4-FFF2-40B4-BE49-F238E27FC236}">
                    <a16:creationId xmlns:a16="http://schemas.microsoft.com/office/drawing/2014/main" id="{3D9124FD-1DC7-7645-8747-466C0A0F577A}"/>
                  </a:ext>
                </a:extLst>
              </p:cNvPr>
              <p:cNvSpPr>
                <a:spLocks/>
              </p:cNvSpPr>
              <p:nvPr userDrawn="1"/>
            </p:nvSpPr>
            <p:spPr bwMode="hidden">
              <a:xfrm>
                <a:off x="723" y="1613"/>
                <a:ext cx="640" cy="797"/>
              </a:xfrm>
              <a:custGeom>
                <a:avLst/>
                <a:gdLst/>
                <a:ahLst/>
                <a:cxnLst>
                  <a:cxn ang="0">
                    <a:pos x="600" y="216"/>
                  </a:cxn>
                  <a:cxn ang="0">
                    <a:pos x="598" y="658"/>
                  </a:cxn>
                  <a:cxn ang="0">
                    <a:pos x="507" y="691"/>
                  </a:cxn>
                  <a:cxn ang="0">
                    <a:pos x="147" y="354"/>
                  </a:cxn>
                  <a:cxn ang="0">
                    <a:pos x="84" y="249"/>
                  </a:cxn>
                  <a:cxn ang="0">
                    <a:pos x="423" y="96"/>
                  </a:cxn>
                  <a:cxn ang="0">
                    <a:pos x="600" y="216"/>
                  </a:cxn>
                </a:cxnLst>
                <a:rect l="0" t="0" r="r" b="b"/>
                <a:pathLst>
                  <a:path w="640" h="797">
                    <a:moveTo>
                      <a:pt x="600" y="216"/>
                    </a:moveTo>
                    <a:cubicBezTo>
                      <a:pt x="640" y="379"/>
                      <a:pt x="604" y="584"/>
                      <a:pt x="598" y="658"/>
                    </a:cubicBezTo>
                    <a:cubicBezTo>
                      <a:pt x="592" y="766"/>
                      <a:pt x="528" y="797"/>
                      <a:pt x="507" y="691"/>
                    </a:cubicBezTo>
                    <a:cubicBezTo>
                      <a:pt x="495" y="276"/>
                      <a:pt x="255" y="360"/>
                      <a:pt x="147" y="354"/>
                    </a:cubicBezTo>
                    <a:cubicBezTo>
                      <a:pt x="0" y="350"/>
                      <a:pt x="18" y="294"/>
                      <a:pt x="84" y="249"/>
                    </a:cubicBezTo>
                    <a:cubicBezTo>
                      <a:pt x="147" y="204"/>
                      <a:pt x="339" y="108"/>
                      <a:pt x="423" y="96"/>
                    </a:cubicBezTo>
                    <a:cubicBezTo>
                      <a:pt x="477" y="81"/>
                      <a:pt x="585" y="0"/>
                      <a:pt x="600" y="216"/>
                    </a:cubicBezTo>
                    <a:close/>
                  </a:path>
                </a:pathLst>
              </a:custGeom>
              <a:noFill/>
              <a:ln w="12700" cmpd="sng">
                <a:solidFill>
                  <a:schemeClr val="tx2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>
                <a:lvl1pPr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1pPr>
                <a:lvl2pPr marL="37931725" indent="-37474525"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2pPr>
                <a:lvl3pPr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3pPr>
                <a:lvl4pPr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4pPr>
                <a:lvl5pPr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5pPr>
                <a:lvl6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6pPr>
                <a:lvl7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7pPr>
                <a:lvl8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8pPr>
                <a:lvl9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9pPr>
              </a:lstStyle>
              <a:p>
                <a:pPr eaLnBrk="1" hangingPunct="1"/>
                <a:endParaRPr lang="it-IT" altLang="it-IT" sz="3600"/>
              </a:p>
            </p:txBody>
          </p:sp>
          <p:sp>
            <p:nvSpPr>
              <p:cNvPr id="1356" name="Freeform 332">
                <a:extLst>
                  <a:ext uri="{FF2B5EF4-FFF2-40B4-BE49-F238E27FC236}">
                    <a16:creationId xmlns:a16="http://schemas.microsoft.com/office/drawing/2014/main" id="{AF5B32AC-AFB5-C843-8F9B-B94148DC7EF0}"/>
                  </a:ext>
                </a:extLst>
              </p:cNvPr>
              <p:cNvSpPr>
                <a:spLocks/>
              </p:cNvSpPr>
              <p:nvPr userDrawn="1"/>
            </p:nvSpPr>
            <p:spPr bwMode="hidden">
              <a:xfrm>
                <a:off x="1806" y="-19"/>
                <a:ext cx="535" cy="645"/>
              </a:xfrm>
              <a:custGeom>
                <a:avLst/>
                <a:gdLst/>
                <a:ahLst/>
                <a:cxnLst>
                  <a:cxn ang="0">
                    <a:pos x="462" y="423"/>
                  </a:cxn>
                  <a:cxn ang="0">
                    <a:pos x="144" y="612"/>
                  </a:cxn>
                  <a:cxn ang="0">
                    <a:pos x="87" y="558"/>
                  </a:cxn>
                  <a:cxn ang="0">
                    <a:pos x="162" y="117"/>
                  </a:cxn>
                  <a:cxn ang="0">
                    <a:pos x="210" y="39"/>
                  </a:cxn>
                  <a:cxn ang="0">
                    <a:pos x="441" y="243"/>
                  </a:cxn>
                  <a:cxn ang="0">
                    <a:pos x="462" y="423"/>
                  </a:cxn>
                </a:cxnLst>
                <a:rect l="0" t="0" r="r" b="b"/>
                <a:pathLst>
                  <a:path w="535" h="645">
                    <a:moveTo>
                      <a:pt x="462" y="423"/>
                    </a:moveTo>
                    <a:cubicBezTo>
                      <a:pt x="345" y="546"/>
                      <a:pt x="198" y="582"/>
                      <a:pt x="144" y="612"/>
                    </a:cubicBezTo>
                    <a:cubicBezTo>
                      <a:pt x="60" y="645"/>
                      <a:pt x="0" y="630"/>
                      <a:pt x="87" y="558"/>
                    </a:cubicBezTo>
                    <a:cubicBezTo>
                      <a:pt x="261" y="438"/>
                      <a:pt x="378" y="387"/>
                      <a:pt x="162" y="117"/>
                    </a:cubicBezTo>
                    <a:cubicBezTo>
                      <a:pt x="74" y="0"/>
                      <a:pt x="166" y="1"/>
                      <a:pt x="210" y="39"/>
                    </a:cubicBezTo>
                    <a:cubicBezTo>
                      <a:pt x="245" y="70"/>
                      <a:pt x="401" y="171"/>
                      <a:pt x="441" y="243"/>
                    </a:cubicBezTo>
                    <a:cubicBezTo>
                      <a:pt x="480" y="300"/>
                      <a:pt x="535" y="341"/>
                      <a:pt x="462" y="423"/>
                    </a:cubicBezTo>
                    <a:close/>
                  </a:path>
                </a:pathLst>
              </a:custGeom>
              <a:noFill/>
              <a:ln w="12700" cmpd="sng">
                <a:solidFill>
                  <a:schemeClr val="tx2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>
                <a:lvl1pPr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1pPr>
                <a:lvl2pPr marL="37931725" indent="-37474525"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2pPr>
                <a:lvl3pPr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3pPr>
                <a:lvl4pPr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4pPr>
                <a:lvl5pPr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5pPr>
                <a:lvl6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6pPr>
                <a:lvl7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7pPr>
                <a:lvl8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8pPr>
                <a:lvl9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9pPr>
              </a:lstStyle>
              <a:p>
                <a:pPr eaLnBrk="1" hangingPunct="1"/>
                <a:endParaRPr lang="it-IT" altLang="it-IT" sz="3600"/>
              </a:p>
            </p:txBody>
          </p:sp>
          <p:sp>
            <p:nvSpPr>
              <p:cNvPr id="1357" name="Freeform 333">
                <a:extLst>
                  <a:ext uri="{FF2B5EF4-FFF2-40B4-BE49-F238E27FC236}">
                    <a16:creationId xmlns:a16="http://schemas.microsoft.com/office/drawing/2014/main" id="{3A152C8B-DC5A-2742-91BF-10FCB423E21B}"/>
                  </a:ext>
                </a:extLst>
              </p:cNvPr>
              <p:cNvSpPr>
                <a:spLocks/>
              </p:cNvSpPr>
              <p:nvPr userDrawn="1"/>
            </p:nvSpPr>
            <p:spPr bwMode="hidden">
              <a:xfrm>
                <a:off x="987" y="82"/>
                <a:ext cx="687" cy="609"/>
              </a:xfrm>
              <a:custGeom>
                <a:avLst/>
                <a:gdLst/>
                <a:ahLst/>
                <a:cxnLst>
                  <a:cxn ang="0">
                    <a:pos x="144" y="45"/>
                  </a:cxn>
                  <a:cxn ang="0">
                    <a:pos x="546" y="9"/>
                  </a:cxn>
                  <a:cxn ang="0">
                    <a:pos x="582" y="99"/>
                  </a:cxn>
                  <a:cxn ang="0">
                    <a:pos x="123" y="462"/>
                  </a:cxn>
                  <a:cxn ang="0">
                    <a:pos x="27" y="438"/>
                  </a:cxn>
                  <a:cxn ang="0">
                    <a:pos x="12" y="210"/>
                  </a:cxn>
                  <a:cxn ang="0">
                    <a:pos x="144" y="45"/>
                  </a:cxn>
                </a:cxnLst>
                <a:rect l="0" t="0" r="r" b="b"/>
                <a:pathLst>
                  <a:path w="687" h="609">
                    <a:moveTo>
                      <a:pt x="144" y="45"/>
                    </a:moveTo>
                    <a:cubicBezTo>
                      <a:pt x="306" y="0"/>
                      <a:pt x="472" y="5"/>
                      <a:pt x="546" y="9"/>
                    </a:cubicBezTo>
                    <a:cubicBezTo>
                      <a:pt x="654" y="12"/>
                      <a:pt x="687" y="75"/>
                      <a:pt x="582" y="99"/>
                    </a:cubicBezTo>
                    <a:cubicBezTo>
                      <a:pt x="81" y="144"/>
                      <a:pt x="162" y="423"/>
                      <a:pt x="123" y="462"/>
                    </a:cubicBezTo>
                    <a:cubicBezTo>
                      <a:pt x="123" y="609"/>
                      <a:pt x="39" y="495"/>
                      <a:pt x="27" y="438"/>
                    </a:cubicBezTo>
                    <a:cubicBezTo>
                      <a:pt x="18" y="393"/>
                      <a:pt x="0" y="291"/>
                      <a:pt x="12" y="210"/>
                    </a:cubicBezTo>
                    <a:cubicBezTo>
                      <a:pt x="15" y="141"/>
                      <a:pt x="36" y="66"/>
                      <a:pt x="144" y="45"/>
                    </a:cubicBezTo>
                    <a:close/>
                  </a:path>
                </a:pathLst>
              </a:custGeom>
              <a:noFill/>
              <a:ln w="12700" cmpd="sng">
                <a:solidFill>
                  <a:schemeClr val="bg2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>
                <a:lvl1pPr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1pPr>
                <a:lvl2pPr marL="37931725" indent="-37474525"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2pPr>
                <a:lvl3pPr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3pPr>
                <a:lvl4pPr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4pPr>
                <a:lvl5pPr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5pPr>
                <a:lvl6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6pPr>
                <a:lvl7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7pPr>
                <a:lvl8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8pPr>
                <a:lvl9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9pPr>
              </a:lstStyle>
              <a:p>
                <a:pPr eaLnBrk="1" hangingPunct="1"/>
                <a:endParaRPr lang="it-IT" altLang="it-IT" sz="3600"/>
              </a:p>
            </p:txBody>
          </p:sp>
          <p:sp>
            <p:nvSpPr>
              <p:cNvPr id="1358" name="Freeform 334">
                <a:extLst>
                  <a:ext uri="{FF2B5EF4-FFF2-40B4-BE49-F238E27FC236}">
                    <a16:creationId xmlns:a16="http://schemas.microsoft.com/office/drawing/2014/main" id="{FA5707F3-A61C-954F-9383-1000BBE12864}"/>
                  </a:ext>
                </a:extLst>
              </p:cNvPr>
              <p:cNvSpPr>
                <a:spLocks/>
              </p:cNvSpPr>
              <p:nvPr userDrawn="1"/>
            </p:nvSpPr>
            <p:spPr bwMode="hidden">
              <a:xfrm rot="3318475">
                <a:off x="188" y="-111"/>
                <a:ext cx="640" cy="797"/>
              </a:xfrm>
              <a:custGeom>
                <a:avLst/>
                <a:gdLst/>
                <a:ahLst/>
                <a:cxnLst>
                  <a:cxn ang="0">
                    <a:pos x="600" y="216"/>
                  </a:cxn>
                  <a:cxn ang="0">
                    <a:pos x="598" y="658"/>
                  </a:cxn>
                  <a:cxn ang="0">
                    <a:pos x="507" y="691"/>
                  </a:cxn>
                  <a:cxn ang="0">
                    <a:pos x="147" y="354"/>
                  </a:cxn>
                  <a:cxn ang="0">
                    <a:pos x="84" y="249"/>
                  </a:cxn>
                  <a:cxn ang="0">
                    <a:pos x="423" y="96"/>
                  </a:cxn>
                  <a:cxn ang="0">
                    <a:pos x="600" y="216"/>
                  </a:cxn>
                </a:cxnLst>
                <a:rect l="0" t="0" r="r" b="b"/>
                <a:pathLst>
                  <a:path w="640" h="797">
                    <a:moveTo>
                      <a:pt x="600" y="216"/>
                    </a:moveTo>
                    <a:cubicBezTo>
                      <a:pt x="640" y="379"/>
                      <a:pt x="604" y="584"/>
                      <a:pt x="598" y="658"/>
                    </a:cubicBezTo>
                    <a:cubicBezTo>
                      <a:pt x="592" y="766"/>
                      <a:pt x="528" y="797"/>
                      <a:pt x="507" y="691"/>
                    </a:cubicBezTo>
                    <a:cubicBezTo>
                      <a:pt x="495" y="276"/>
                      <a:pt x="255" y="360"/>
                      <a:pt x="147" y="354"/>
                    </a:cubicBezTo>
                    <a:cubicBezTo>
                      <a:pt x="0" y="350"/>
                      <a:pt x="18" y="294"/>
                      <a:pt x="84" y="249"/>
                    </a:cubicBezTo>
                    <a:cubicBezTo>
                      <a:pt x="147" y="204"/>
                      <a:pt x="339" y="108"/>
                      <a:pt x="423" y="96"/>
                    </a:cubicBezTo>
                    <a:cubicBezTo>
                      <a:pt x="477" y="81"/>
                      <a:pt x="585" y="0"/>
                      <a:pt x="600" y="216"/>
                    </a:cubicBezTo>
                    <a:close/>
                  </a:path>
                </a:pathLst>
              </a:custGeom>
              <a:noFill/>
              <a:ln w="12700" cmpd="sng">
                <a:solidFill>
                  <a:schemeClr val="bg2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>
                <a:lvl1pPr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1pPr>
                <a:lvl2pPr marL="37931725" indent="-37474525"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2pPr>
                <a:lvl3pPr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3pPr>
                <a:lvl4pPr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4pPr>
                <a:lvl5pPr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5pPr>
                <a:lvl6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6pPr>
                <a:lvl7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7pPr>
                <a:lvl8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8pPr>
                <a:lvl9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9pPr>
              </a:lstStyle>
              <a:p>
                <a:pPr eaLnBrk="1" hangingPunct="1"/>
                <a:endParaRPr lang="it-IT" altLang="it-IT" sz="3600"/>
              </a:p>
            </p:txBody>
          </p:sp>
          <p:sp>
            <p:nvSpPr>
              <p:cNvPr id="1359" name="Freeform 335">
                <a:extLst>
                  <a:ext uri="{FF2B5EF4-FFF2-40B4-BE49-F238E27FC236}">
                    <a16:creationId xmlns:a16="http://schemas.microsoft.com/office/drawing/2014/main" id="{34A67FA1-22D7-5140-B542-328102B7FA30}"/>
                  </a:ext>
                </a:extLst>
              </p:cNvPr>
              <p:cNvSpPr>
                <a:spLocks/>
              </p:cNvSpPr>
              <p:nvPr userDrawn="1"/>
            </p:nvSpPr>
            <p:spPr bwMode="hidden">
              <a:xfrm rot="20976686" flipH="1">
                <a:off x="854" y="1245"/>
                <a:ext cx="535" cy="645"/>
              </a:xfrm>
              <a:custGeom>
                <a:avLst/>
                <a:gdLst/>
                <a:ahLst/>
                <a:cxnLst>
                  <a:cxn ang="0">
                    <a:pos x="462" y="423"/>
                  </a:cxn>
                  <a:cxn ang="0">
                    <a:pos x="144" y="612"/>
                  </a:cxn>
                  <a:cxn ang="0">
                    <a:pos x="87" y="558"/>
                  </a:cxn>
                  <a:cxn ang="0">
                    <a:pos x="162" y="117"/>
                  </a:cxn>
                  <a:cxn ang="0">
                    <a:pos x="210" y="39"/>
                  </a:cxn>
                  <a:cxn ang="0">
                    <a:pos x="441" y="243"/>
                  </a:cxn>
                  <a:cxn ang="0">
                    <a:pos x="462" y="423"/>
                  </a:cxn>
                </a:cxnLst>
                <a:rect l="0" t="0" r="r" b="b"/>
                <a:pathLst>
                  <a:path w="535" h="645">
                    <a:moveTo>
                      <a:pt x="462" y="423"/>
                    </a:moveTo>
                    <a:cubicBezTo>
                      <a:pt x="345" y="546"/>
                      <a:pt x="198" y="582"/>
                      <a:pt x="144" y="612"/>
                    </a:cubicBezTo>
                    <a:cubicBezTo>
                      <a:pt x="60" y="645"/>
                      <a:pt x="0" y="630"/>
                      <a:pt x="87" y="558"/>
                    </a:cubicBezTo>
                    <a:cubicBezTo>
                      <a:pt x="261" y="438"/>
                      <a:pt x="378" y="387"/>
                      <a:pt x="162" y="117"/>
                    </a:cubicBezTo>
                    <a:cubicBezTo>
                      <a:pt x="74" y="0"/>
                      <a:pt x="166" y="1"/>
                      <a:pt x="210" y="39"/>
                    </a:cubicBezTo>
                    <a:cubicBezTo>
                      <a:pt x="245" y="70"/>
                      <a:pt x="401" y="171"/>
                      <a:pt x="441" y="243"/>
                    </a:cubicBezTo>
                    <a:cubicBezTo>
                      <a:pt x="480" y="300"/>
                      <a:pt x="535" y="341"/>
                      <a:pt x="462" y="423"/>
                    </a:cubicBezTo>
                    <a:close/>
                  </a:path>
                </a:pathLst>
              </a:custGeom>
              <a:noFill/>
              <a:ln w="12700" cmpd="sng">
                <a:solidFill>
                  <a:schemeClr val="bg2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>
                <a:lvl1pPr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1pPr>
                <a:lvl2pPr marL="37931725" indent="-37474525"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2pPr>
                <a:lvl3pPr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3pPr>
                <a:lvl4pPr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4pPr>
                <a:lvl5pPr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5pPr>
                <a:lvl6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6pPr>
                <a:lvl7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7pPr>
                <a:lvl8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8pPr>
                <a:lvl9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9pPr>
              </a:lstStyle>
              <a:p>
                <a:pPr eaLnBrk="1" hangingPunct="1"/>
                <a:endParaRPr lang="it-IT" altLang="it-IT" sz="3600"/>
              </a:p>
            </p:txBody>
          </p:sp>
          <p:sp>
            <p:nvSpPr>
              <p:cNvPr id="1360" name="Freeform 336">
                <a:extLst>
                  <a:ext uri="{FF2B5EF4-FFF2-40B4-BE49-F238E27FC236}">
                    <a16:creationId xmlns:a16="http://schemas.microsoft.com/office/drawing/2014/main" id="{447CC01D-2B46-B045-8328-68B489CFE503}"/>
                  </a:ext>
                </a:extLst>
              </p:cNvPr>
              <p:cNvSpPr>
                <a:spLocks/>
              </p:cNvSpPr>
              <p:nvPr userDrawn="1"/>
            </p:nvSpPr>
            <p:spPr bwMode="hidden">
              <a:xfrm>
                <a:off x="187" y="935"/>
                <a:ext cx="866" cy="795"/>
              </a:xfrm>
              <a:custGeom>
                <a:avLst/>
                <a:gdLst/>
                <a:ahLst/>
                <a:cxnLst>
                  <a:cxn ang="0">
                    <a:pos x="17" y="180"/>
                  </a:cxn>
                  <a:cxn ang="0">
                    <a:pos x="284" y="720"/>
                  </a:cxn>
                  <a:cxn ang="0">
                    <a:pos x="380" y="687"/>
                  </a:cxn>
                  <a:cxn ang="0">
                    <a:pos x="647" y="249"/>
                  </a:cxn>
                  <a:cxn ang="0">
                    <a:pos x="716" y="138"/>
                  </a:cxn>
                  <a:cxn ang="0">
                    <a:pos x="182" y="0"/>
                  </a:cxn>
                  <a:cxn ang="0">
                    <a:pos x="17" y="180"/>
                  </a:cxn>
                </a:cxnLst>
                <a:rect l="0" t="0" r="r" b="b"/>
                <a:pathLst>
                  <a:path w="866" h="795">
                    <a:moveTo>
                      <a:pt x="17" y="180"/>
                    </a:moveTo>
                    <a:cubicBezTo>
                      <a:pt x="49" y="413"/>
                      <a:pt x="206" y="636"/>
                      <a:pt x="284" y="720"/>
                    </a:cubicBezTo>
                    <a:cubicBezTo>
                      <a:pt x="359" y="795"/>
                      <a:pt x="422" y="771"/>
                      <a:pt x="380" y="687"/>
                    </a:cubicBezTo>
                    <a:cubicBezTo>
                      <a:pt x="284" y="378"/>
                      <a:pt x="197" y="183"/>
                      <a:pt x="647" y="249"/>
                    </a:cubicBezTo>
                    <a:cubicBezTo>
                      <a:pt x="866" y="276"/>
                      <a:pt x="791" y="175"/>
                      <a:pt x="716" y="138"/>
                    </a:cubicBezTo>
                    <a:cubicBezTo>
                      <a:pt x="575" y="63"/>
                      <a:pt x="317" y="6"/>
                      <a:pt x="182" y="0"/>
                    </a:cubicBezTo>
                    <a:cubicBezTo>
                      <a:pt x="95" y="0"/>
                      <a:pt x="0" y="32"/>
                      <a:pt x="17" y="180"/>
                    </a:cubicBezTo>
                    <a:close/>
                  </a:path>
                </a:pathLst>
              </a:custGeom>
              <a:noFill/>
              <a:ln w="12700" cmpd="sng">
                <a:solidFill>
                  <a:schemeClr val="bg2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>
                <a:lvl1pPr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1pPr>
                <a:lvl2pPr marL="37931725" indent="-37474525"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2pPr>
                <a:lvl3pPr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3pPr>
                <a:lvl4pPr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4pPr>
                <a:lvl5pPr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5pPr>
                <a:lvl6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6pPr>
                <a:lvl7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7pPr>
                <a:lvl8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8pPr>
                <a:lvl9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9pPr>
              </a:lstStyle>
              <a:p>
                <a:pPr eaLnBrk="1" hangingPunct="1"/>
                <a:endParaRPr lang="it-IT" altLang="it-IT" sz="3600"/>
              </a:p>
            </p:txBody>
          </p:sp>
          <p:sp>
            <p:nvSpPr>
              <p:cNvPr id="1361" name="Freeform 337">
                <a:extLst>
                  <a:ext uri="{FF2B5EF4-FFF2-40B4-BE49-F238E27FC236}">
                    <a16:creationId xmlns:a16="http://schemas.microsoft.com/office/drawing/2014/main" id="{18FA9E06-8F24-774A-A88A-814FFC137989}"/>
                  </a:ext>
                </a:extLst>
              </p:cNvPr>
              <p:cNvSpPr>
                <a:spLocks/>
              </p:cNvSpPr>
              <p:nvPr userDrawn="1"/>
            </p:nvSpPr>
            <p:spPr bwMode="hidden">
              <a:xfrm rot="16244410" flipH="1">
                <a:off x="1489" y="1446"/>
                <a:ext cx="535" cy="645"/>
              </a:xfrm>
              <a:custGeom>
                <a:avLst/>
                <a:gdLst/>
                <a:ahLst/>
                <a:cxnLst>
                  <a:cxn ang="0">
                    <a:pos x="462" y="423"/>
                  </a:cxn>
                  <a:cxn ang="0">
                    <a:pos x="144" y="612"/>
                  </a:cxn>
                  <a:cxn ang="0">
                    <a:pos x="87" y="558"/>
                  </a:cxn>
                  <a:cxn ang="0">
                    <a:pos x="162" y="117"/>
                  </a:cxn>
                  <a:cxn ang="0">
                    <a:pos x="210" y="39"/>
                  </a:cxn>
                  <a:cxn ang="0">
                    <a:pos x="441" y="243"/>
                  </a:cxn>
                  <a:cxn ang="0">
                    <a:pos x="462" y="423"/>
                  </a:cxn>
                </a:cxnLst>
                <a:rect l="0" t="0" r="r" b="b"/>
                <a:pathLst>
                  <a:path w="535" h="645">
                    <a:moveTo>
                      <a:pt x="462" y="423"/>
                    </a:moveTo>
                    <a:cubicBezTo>
                      <a:pt x="345" y="546"/>
                      <a:pt x="198" y="582"/>
                      <a:pt x="144" y="612"/>
                    </a:cubicBezTo>
                    <a:cubicBezTo>
                      <a:pt x="60" y="645"/>
                      <a:pt x="0" y="630"/>
                      <a:pt x="87" y="558"/>
                    </a:cubicBezTo>
                    <a:cubicBezTo>
                      <a:pt x="261" y="438"/>
                      <a:pt x="378" y="387"/>
                      <a:pt x="162" y="117"/>
                    </a:cubicBezTo>
                    <a:cubicBezTo>
                      <a:pt x="74" y="0"/>
                      <a:pt x="166" y="1"/>
                      <a:pt x="210" y="39"/>
                    </a:cubicBezTo>
                    <a:cubicBezTo>
                      <a:pt x="245" y="70"/>
                      <a:pt x="401" y="171"/>
                      <a:pt x="441" y="243"/>
                    </a:cubicBezTo>
                    <a:cubicBezTo>
                      <a:pt x="480" y="300"/>
                      <a:pt x="535" y="341"/>
                      <a:pt x="462" y="423"/>
                    </a:cubicBezTo>
                    <a:close/>
                  </a:path>
                </a:pathLst>
              </a:custGeom>
              <a:noFill/>
              <a:ln w="12700" cmpd="sng">
                <a:solidFill>
                  <a:schemeClr val="bg2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>
                <a:lvl1pPr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1pPr>
                <a:lvl2pPr marL="37931725" indent="-37474525"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2pPr>
                <a:lvl3pPr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3pPr>
                <a:lvl4pPr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4pPr>
                <a:lvl5pPr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5pPr>
                <a:lvl6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6pPr>
                <a:lvl7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7pPr>
                <a:lvl8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8pPr>
                <a:lvl9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9pPr>
              </a:lstStyle>
              <a:p>
                <a:pPr eaLnBrk="1" hangingPunct="1"/>
                <a:endParaRPr lang="it-IT" altLang="it-IT" sz="3600"/>
              </a:p>
            </p:txBody>
          </p:sp>
          <p:sp>
            <p:nvSpPr>
              <p:cNvPr id="1362" name="Freeform 338">
                <a:extLst>
                  <a:ext uri="{FF2B5EF4-FFF2-40B4-BE49-F238E27FC236}">
                    <a16:creationId xmlns:a16="http://schemas.microsoft.com/office/drawing/2014/main" id="{28424AA9-9788-144A-A6CB-8E79BE98AB1F}"/>
                  </a:ext>
                </a:extLst>
              </p:cNvPr>
              <p:cNvSpPr>
                <a:spLocks/>
              </p:cNvSpPr>
              <p:nvPr userDrawn="1"/>
            </p:nvSpPr>
            <p:spPr bwMode="hidden">
              <a:xfrm rot="2428453">
                <a:off x="-160" y="1667"/>
                <a:ext cx="802" cy="706"/>
              </a:xfrm>
              <a:custGeom>
                <a:avLst/>
                <a:gdLst/>
                <a:ahLst/>
                <a:cxnLst>
                  <a:cxn ang="0">
                    <a:pos x="742" y="110"/>
                  </a:cxn>
                  <a:cxn ang="0">
                    <a:pos x="958" y="572"/>
                  </a:cxn>
                  <a:cxn ang="0">
                    <a:pos x="847" y="638"/>
                  </a:cxn>
                  <a:cxn ang="0">
                    <a:pos x="202" y="269"/>
                  </a:cxn>
                  <a:cxn ang="0">
                    <a:pos x="163" y="173"/>
                  </a:cxn>
                  <a:cxn ang="0">
                    <a:pos x="481" y="35"/>
                  </a:cxn>
                  <a:cxn ang="0">
                    <a:pos x="742" y="110"/>
                  </a:cxn>
                </a:cxnLst>
                <a:rect l="0" t="0" r="r" b="b"/>
                <a:pathLst>
                  <a:path w="987" h="743">
                    <a:moveTo>
                      <a:pt x="742" y="110"/>
                    </a:moveTo>
                    <a:cubicBezTo>
                      <a:pt x="853" y="270"/>
                      <a:pt x="941" y="491"/>
                      <a:pt x="958" y="572"/>
                    </a:cubicBezTo>
                    <a:cubicBezTo>
                      <a:pt x="987" y="692"/>
                      <a:pt x="912" y="743"/>
                      <a:pt x="847" y="638"/>
                    </a:cubicBezTo>
                    <a:cubicBezTo>
                      <a:pt x="523" y="89"/>
                      <a:pt x="364" y="254"/>
                      <a:pt x="202" y="269"/>
                    </a:cubicBezTo>
                    <a:cubicBezTo>
                      <a:pt x="0" y="325"/>
                      <a:pt x="89" y="207"/>
                      <a:pt x="163" y="173"/>
                    </a:cubicBezTo>
                    <a:cubicBezTo>
                      <a:pt x="222" y="145"/>
                      <a:pt x="366" y="53"/>
                      <a:pt x="481" y="35"/>
                    </a:cubicBezTo>
                    <a:cubicBezTo>
                      <a:pt x="576" y="12"/>
                      <a:pt x="680" y="0"/>
                      <a:pt x="742" y="110"/>
                    </a:cubicBezTo>
                    <a:close/>
                  </a:path>
                </a:pathLst>
              </a:custGeom>
              <a:noFill/>
              <a:ln w="12700" cmpd="sng">
                <a:solidFill>
                  <a:schemeClr val="accent2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>
                <a:lvl1pPr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1pPr>
                <a:lvl2pPr marL="37931725" indent="-37474525"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2pPr>
                <a:lvl3pPr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3pPr>
                <a:lvl4pPr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4pPr>
                <a:lvl5pPr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5pPr>
                <a:lvl6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6pPr>
                <a:lvl7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7pPr>
                <a:lvl8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8pPr>
                <a:lvl9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9pPr>
              </a:lstStyle>
              <a:p>
                <a:pPr eaLnBrk="1" hangingPunct="1"/>
                <a:endParaRPr lang="it-IT" altLang="it-IT" sz="3600"/>
              </a:p>
            </p:txBody>
          </p:sp>
          <p:sp>
            <p:nvSpPr>
              <p:cNvPr id="1363" name="Freeform 339">
                <a:extLst>
                  <a:ext uri="{FF2B5EF4-FFF2-40B4-BE49-F238E27FC236}">
                    <a16:creationId xmlns:a16="http://schemas.microsoft.com/office/drawing/2014/main" id="{08A9F26E-B9B8-E04E-AB79-2BE712DD21A5}"/>
                  </a:ext>
                </a:extLst>
              </p:cNvPr>
              <p:cNvSpPr>
                <a:spLocks/>
              </p:cNvSpPr>
              <p:nvPr userDrawn="1"/>
            </p:nvSpPr>
            <p:spPr bwMode="hidden">
              <a:xfrm rot="6284068">
                <a:off x="1298" y="929"/>
                <a:ext cx="640" cy="797"/>
              </a:xfrm>
              <a:custGeom>
                <a:avLst/>
                <a:gdLst/>
                <a:ahLst/>
                <a:cxnLst>
                  <a:cxn ang="0">
                    <a:pos x="600" y="216"/>
                  </a:cxn>
                  <a:cxn ang="0">
                    <a:pos x="598" y="658"/>
                  </a:cxn>
                  <a:cxn ang="0">
                    <a:pos x="507" y="691"/>
                  </a:cxn>
                  <a:cxn ang="0">
                    <a:pos x="147" y="354"/>
                  </a:cxn>
                  <a:cxn ang="0">
                    <a:pos x="84" y="249"/>
                  </a:cxn>
                  <a:cxn ang="0">
                    <a:pos x="423" y="96"/>
                  </a:cxn>
                  <a:cxn ang="0">
                    <a:pos x="600" y="216"/>
                  </a:cxn>
                </a:cxnLst>
                <a:rect l="0" t="0" r="r" b="b"/>
                <a:pathLst>
                  <a:path w="640" h="797">
                    <a:moveTo>
                      <a:pt x="600" y="216"/>
                    </a:moveTo>
                    <a:cubicBezTo>
                      <a:pt x="640" y="379"/>
                      <a:pt x="604" y="584"/>
                      <a:pt x="598" y="658"/>
                    </a:cubicBezTo>
                    <a:cubicBezTo>
                      <a:pt x="592" y="766"/>
                      <a:pt x="528" y="797"/>
                      <a:pt x="507" y="691"/>
                    </a:cubicBezTo>
                    <a:cubicBezTo>
                      <a:pt x="495" y="276"/>
                      <a:pt x="255" y="360"/>
                      <a:pt x="147" y="354"/>
                    </a:cubicBezTo>
                    <a:cubicBezTo>
                      <a:pt x="0" y="350"/>
                      <a:pt x="18" y="294"/>
                      <a:pt x="84" y="249"/>
                    </a:cubicBezTo>
                    <a:cubicBezTo>
                      <a:pt x="147" y="204"/>
                      <a:pt x="339" y="108"/>
                      <a:pt x="423" y="96"/>
                    </a:cubicBezTo>
                    <a:cubicBezTo>
                      <a:pt x="477" y="81"/>
                      <a:pt x="585" y="0"/>
                      <a:pt x="600" y="216"/>
                    </a:cubicBezTo>
                    <a:close/>
                  </a:path>
                </a:pathLst>
              </a:custGeom>
              <a:noFill/>
              <a:ln w="12700" cmpd="sng">
                <a:solidFill>
                  <a:schemeClr val="accent2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>
                <a:lvl1pPr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1pPr>
                <a:lvl2pPr marL="37931725" indent="-37474525"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2pPr>
                <a:lvl3pPr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3pPr>
                <a:lvl4pPr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4pPr>
                <a:lvl5pPr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5pPr>
                <a:lvl6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6pPr>
                <a:lvl7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7pPr>
                <a:lvl8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8pPr>
                <a:lvl9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9pPr>
              </a:lstStyle>
              <a:p>
                <a:pPr eaLnBrk="1" hangingPunct="1"/>
                <a:endParaRPr lang="it-IT" altLang="it-IT" sz="3600"/>
              </a:p>
            </p:txBody>
          </p:sp>
          <p:sp>
            <p:nvSpPr>
              <p:cNvPr id="1364" name="Freeform 340">
                <a:extLst>
                  <a:ext uri="{FF2B5EF4-FFF2-40B4-BE49-F238E27FC236}">
                    <a16:creationId xmlns:a16="http://schemas.microsoft.com/office/drawing/2014/main" id="{D640B31F-1578-9A42-8EA0-380E990DC4BE}"/>
                  </a:ext>
                </a:extLst>
              </p:cNvPr>
              <p:cNvSpPr>
                <a:spLocks/>
              </p:cNvSpPr>
              <p:nvPr userDrawn="1"/>
            </p:nvSpPr>
            <p:spPr bwMode="hidden">
              <a:xfrm rot="19272242" flipV="1">
                <a:off x="930" y="67"/>
                <a:ext cx="640" cy="797"/>
              </a:xfrm>
              <a:custGeom>
                <a:avLst/>
                <a:gdLst/>
                <a:ahLst/>
                <a:cxnLst>
                  <a:cxn ang="0">
                    <a:pos x="600" y="216"/>
                  </a:cxn>
                  <a:cxn ang="0">
                    <a:pos x="598" y="658"/>
                  </a:cxn>
                  <a:cxn ang="0">
                    <a:pos x="507" y="691"/>
                  </a:cxn>
                  <a:cxn ang="0">
                    <a:pos x="147" y="354"/>
                  </a:cxn>
                  <a:cxn ang="0">
                    <a:pos x="84" y="249"/>
                  </a:cxn>
                  <a:cxn ang="0">
                    <a:pos x="423" y="96"/>
                  </a:cxn>
                  <a:cxn ang="0">
                    <a:pos x="600" y="216"/>
                  </a:cxn>
                </a:cxnLst>
                <a:rect l="0" t="0" r="r" b="b"/>
                <a:pathLst>
                  <a:path w="640" h="797">
                    <a:moveTo>
                      <a:pt x="600" y="216"/>
                    </a:moveTo>
                    <a:cubicBezTo>
                      <a:pt x="640" y="379"/>
                      <a:pt x="604" y="584"/>
                      <a:pt x="598" y="658"/>
                    </a:cubicBezTo>
                    <a:cubicBezTo>
                      <a:pt x="592" y="766"/>
                      <a:pt x="528" y="797"/>
                      <a:pt x="507" y="691"/>
                    </a:cubicBezTo>
                    <a:cubicBezTo>
                      <a:pt x="495" y="276"/>
                      <a:pt x="255" y="360"/>
                      <a:pt x="147" y="354"/>
                    </a:cubicBezTo>
                    <a:cubicBezTo>
                      <a:pt x="0" y="350"/>
                      <a:pt x="18" y="294"/>
                      <a:pt x="84" y="249"/>
                    </a:cubicBezTo>
                    <a:cubicBezTo>
                      <a:pt x="147" y="204"/>
                      <a:pt x="339" y="108"/>
                      <a:pt x="423" y="96"/>
                    </a:cubicBezTo>
                    <a:cubicBezTo>
                      <a:pt x="477" y="81"/>
                      <a:pt x="585" y="0"/>
                      <a:pt x="600" y="216"/>
                    </a:cubicBezTo>
                    <a:close/>
                  </a:path>
                </a:pathLst>
              </a:custGeom>
              <a:noFill/>
              <a:ln w="12700" cmpd="sng">
                <a:solidFill>
                  <a:schemeClr val="accent2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>
                <a:lvl1pPr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1pPr>
                <a:lvl2pPr marL="37931725" indent="-37474525"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2pPr>
                <a:lvl3pPr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3pPr>
                <a:lvl4pPr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4pPr>
                <a:lvl5pPr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5pPr>
                <a:lvl6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6pPr>
                <a:lvl7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7pPr>
                <a:lvl8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8pPr>
                <a:lvl9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9pPr>
              </a:lstStyle>
              <a:p>
                <a:pPr eaLnBrk="1" hangingPunct="1"/>
                <a:endParaRPr lang="it-IT" altLang="it-IT" sz="3600"/>
              </a:p>
            </p:txBody>
          </p:sp>
          <p:sp>
            <p:nvSpPr>
              <p:cNvPr id="1365" name="Freeform 341">
                <a:extLst>
                  <a:ext uri="{FF2B5EF4-FFF2-40B4-BE49-F238E27FC236}">
                    <a16:creationId xmlns:a16="http://schemas.microsoft.com/office/drawing/2014/main" id="{DB7FC057-88C2-3242-A642-A775CD4C57E5}"/>
                  </a:ext>
                </a:extLst>
              </p:cNvPr>
              <p:cNvSpPr>
                <a:spLocks/>
              </p:cNvSpPr>
              <p:nvPr userDrawn="1"/>
            </p:nvSpPr>
            <p:spPr bwMode="hidden">
              <a:xfrm rot="563450" flipH="1">
                <a:off x="-18" y="221"/>
                <a:ext cx="535" cy="645"/>
              </a:xfrm>
              <a:custGeom>
                <a:avLst/>
                <a:gdLst/>
                <a:ahLst/>
                <a:cxnLst>
                  <a:cxn ang="0">
                    <a:pos x="462" y="423"/>
                  </a:cxn>
                  <a:cxn ang="0">
                    <a:pos x="144" y="612"/>
                  </a:cxn>
                  <a:cxn ang="0">
                    <a:pos x="87" y="558"/>
                  </a:cxn>
                  <a:cxn ang="0">
                    <a:pos x="162" y="117"/>
                  </a:cxn>
                  <a:cxn ang="0">
                    <a:pos x="210" y="39"/>
                  </a:cxn>
                  <a:cxn ang="0">
                    <a:pos x="441" y="243"/>
                  </a:cxn>
                  <a:cxn ang="0">
                    <a:pos x="462" y="423"/>
                  </a:cxn>
                </a:cxnLst>
                <a:rect l="0" t="0" r="r" b="b"/>
                <a:pathLst>
                  <a:path w="535" h="645">
                    <a:moveTo>
                      <a:pt x="462" y="423"/>
                    </a:moveTo>
                    <a:cubicBezTo>
                      <a:pt x="345" y="546"/>
                      <a:pt x="198" y="582"/>
                      <a:pt x="144" y="612"/>
                    </a:cubicBezTo>
                    <a:cubicBezTo>
                      <a:pt x="60" y="645"/>
                      <a:pt x="0" y="630"/>
                      <a:pt x="87" y="558"/>
                    </a:cubicBezTo>
                    <a:cubicBezTo>
                      <a:pt x="261" y="438"/>
                      <a:pt x="378" y="387"/>
                      <a:pt x="162" y="117"/>
                    </a:cubicBezTo>
                    <a:cubicBezTo>
                      <a:pt x="74" y="0"/>
                      <a:pt x="166" y="1"/>
                      <a:pt x="210" y="39"/>
                    </a:cubicBezTo>
                    <a:cubicBezTo>
                      <a:pt x="245" y="70"/>
                      <a:pt x="401" y="171"/>
                      <a:pt x="441" y="243"/>
                    </a:cubicBezTo>
                    <a:cubicBezTo>
                      <a:pt x="480" y="300"/>
                      <a:pt x="535" y="341"/>
                      <a:pt x="462" y="423"/>
                    </a:cubicBezTo>
                    <a:close/>
                  </a:path>
                </a:pathLst>
              </a:custGeom>
              <a:noFill/>
              <a:ln w="12700" cmpd="sng">
                <a:solidFill>
                  <a:schemeClr val="accent2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>
                <a:lvl1pPr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1pPr>
                <a:lvl2pPr marL="37931725" indent="-37474525"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2pPr>
                <a:lvl3pPr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3pPr>
                <a:lvl4pPr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4pPr>
                <a:lvl5pPr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5pPr>
                <a:lvl6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6pPr>
                <a:lvl7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7pPr>
                <a:lvl8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8pPr>
                <a:lvl9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9pPr>
              </a:lstStyle>
              <a:p>
                <a:pPr eaLnBrk="1" hangingPunct="1"/>
                <a:endParaRPr lang="it-IT" altLang="it-IT" sz="3600"/>
              </a:p>
            </p:txBody>
          </p:sp>
          <p:sp>
            <p:nvSpPr>
              <p:cNvPr id="1366" name="Freeform 342">
                <a:extLst>
                  <a:ext uri="{FF2B5EF4-FFF2-40B4-BE49-F238E27FC236}">
                    <a16:creationId xmlns:a16="http://schemas.microsoft.com/office/drawing/2014/main" id="{22A9E539-3165-4F46-ABE5-74801CBD9ED8}"/>
                  </a:ext>
                </a:extLst>
              </p:cNvPr>
              <p:cNvSpPr>
                <a:spLocks/>
              </p:cNvSpPr>
              <p:nvPr userDrawn="1"/>
            </p:nvSpPr>
            <p:spPr bwMode="hidden">
              <a:xfrm>
                <a:off x="3307" y="853"/>
                <a:ext cx="687" cy="609"/>
              </a:xfrm>
              <a:custGeom>
                <a:avLst/>
                <a:gdLst/>
                <a:ahLst/>
                <a:cxnLst>
                  <a:cxn ang="0">
                    <a:pos x="144" y="45"/>
                  </a:cxn>
                  <a:cxn ang="0">
                    <a:pos x="546" y="9"/>
                  </a:cxn>
                  <a:cxn ang="0">
                    <a:pos x="582" y="99"/>
                  </a:cxn>
                  <a:cxn ang="0">
                    <a:pos x="123" y="462"/>
                  </a:cxn>
                  <a:cxn ang="0">
                    <a:pos x="27" y="438"/>
                  </a:cxn>
                  <a:cxn ang="0">
                    <a:pos x="12" y="210"/>
                  </a:cxn>
                  <a:cxn ang="0">
                    <a:pos x="144" y="45"/>
                  </a:cxn>
                </a:cxnLst>
                <a:rect l="0" t="0" r="r" b="b"/>
                <a:pathLst>
                  <a:path w="687" h="609">
                    <a:moveTo>
                      <a:pt x="144" y="45"/>
                    </a:moveTo>
                    <a:cubicBezTo>
                      <a:pt x="306" y="0"/>
                      <a:pt x="472" y="5"/>
                      <a:pt x="546" y="9"/>
                    </a:cubicBezTo>
                    <a:cubicBezTo>
                      <a:pt x="654" y="12"/>
                      <a:pt x="687" y="75"/>
                      <a:pt x="582" y="99"/>
                    </a:cubicBezTo>
                    <a:cubicBezTo>
                      <a:pt x="81" y="144"/>
                      <a:pt x="162" y="423"/>
                      <a:pt x="123" y="462"/>
                    </a:cubicBezTo>
                    <a:cubicBezTo>
                      <a:pt x="123" y="609"/>
                      <a:pt x="39" y="495"/>
                      <a:pt x="27" y="438"/>
                    </a:cubicBezTo>
                    <a:cubicBezTo>
                      <a:pt x="18" y="393"/>
                      <a:pt x="0" y="291"/>
                      <a:pt x="12" y="210"/>
                    </a:cubicBezTo>
                    <a:cubicBezTo>
                      <a:pt x="15" y="141"/>
                      <a:pt x="36" y="66"/>
                      <a:pt x="144" y="45"/>
                    </a:cubicBezTo>
                    <a:close/>
                  </a:path>
                </a:pathLst>
              </a:custGeom>
              <a:noFill/>
              <a:ln w="12700" cmpd="sng">
                <a:solidFill>
                  <a:schemeClr val="tx2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>
                <a:lvl1pPr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1pPr>
                <a:lvl2pPr marL="37931725" indent="-37474525"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2pPr>
                <a:lvl3pPr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3pPr>
                <a:lvl4pPr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4pPr>
                <a:lvl5pPr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5pPr>
                <a:lvl6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6pPr>
                <a:lvl7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7pPr>
                <a:lvl8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8pPr>
                <a:lvl9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9pPr>
              </a:lstStyle>
              <a:p>
                <a:pPr eaLnBrk="1" hangingPunct="1"/>
                <a:endParaRPr lang="it-IT" altLang="it-IT" sz="3600"/>
              </a:p>
            </p:txBody>
          </p:sp>
          <p:sp>
            <p:nvSpPr>
              <p:cNvPr id="1367" name="Freeform 343">
                <a:extLst>
                  <a:ext uri="{FF2B5EF4-FFF2-40B4-BE49-F238E27FC236}">
                    <a16:creationId xmlns:a16="http://schemas.microsoft.com/office/drawing/2014/main" id="{E4A7F062-1DE1-D24D-AA3B-D2ACB49C8706}"/>
                  </a:ext>
                </a:extLst>
              </p:cNvPr>
              <p:cNvSpPr>
                <a:spLocks/>
              </p:cNvSpPr>
              <p:nvPr userDrawn="1"/>
            </p:nvSpPr>
            <p:spPr bwMode="hidden">
              <a:xfrm>
                <a:off x="2193" y="449"/>
                <a:ext cx="987" cy="743"/>
              </a:xfrm>
              <a:custGeom>
                <a:avLst/>
                <a:gdLst/>
                <a:ahLst/>
                <a:cxnLst>
                  <a:cxn ang="0">
                    <a:pos x="742" y="110"/>
                  </a:cxn>
                  <a:cxn ang="0">
                    <a:pos x="958" y="572"/>
                  </a:cxn>
                  <a:cxn ang="0">
                    <a:pos x="847" y="638"/>
                  </a:cxn>
                  <a:cxn ang="0">
                    <a:pos x="202" y="269"/>
                  </a:cxn>
                  <a:cxn ang="0">
                    <a:pos x="163" y="173"/>
                  </a:cxn>
                  <a:cxn ang="0">
                    <a:pos x="481" y="35"/>
                  </a:cxn>
                  <a:cxn ang="0">
                    <a:pos x="742" y="110"/>
                  </a:cxn>
                </a:cxnLst>
                <a:rect l="0" t="0" r="r" b="b"/>
                <a:pathLst>
                  <a:path w="987" h="743">
                    <a:moveTo>
                      <a:pt x="742" y="110"/>
                    </a:moveTo>
                    <a:cubicBezTo>
                      <a:pt x="853" y="270"/>
                      <a:pt x="941" y="491"/>
                      <a:pt x="958" y="572"/>
                    </a:cubicBezTo>
                    <a:cubicBezTo>
                      <a:pt x="987" y="692"/>
                      <a:pt x="912" y="743"/>
                      <a:pt x="847" y="638"/>
                    </a:cubicBezTo>
                    <a:cubicBezTo>
                      <a:pt x="523" y="89"/>
                      <a:pt x="364" y="254"/>
                      <a:pt x="202" y="269"/>
                    </a:cubicBezTo>
                    <a:cubicBezTo>
                      <a:pt x="0" y="325"/>
                      <a:pt x="89" y="207"/>
                      <a:pt x="163" y="173"/>
                    </a:cubicBezTo>
                    <a:cubicBezTo>
                      <a:pt x="222" y="145"/>
                      <a:pt x="366" y="53"/>
                      <a:pt x="481" y="35"/>
                    </a:cubicBezTo>
                    <a:cubicBezTo>
                      <a:pt x="576" y="12"/>
                      <a:pt x="680" y="0"/>
                      <a:pt x="742" y="110"/>
                    </a:cubicBezTo>
                    <a:close/>
                  </a:path>
                </a:pathLst>
              </a:custGeom>
              <a:noFill/>
              <a:ln w="12700" cmpd="sng">
                <a:solidFill>
                  <a:schemeClr val="tx2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>
                <a:lvl1pPr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1pPr>
                <a:lvl2pPr marL="37931725" indent="-37474525"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2pPr>
                <a:lvl3pPr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3pPr>
                <a:lvl4pPr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4pPr>
                <a:lvl5pPr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5pPr>
                <a:lvl6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6pPr>
                <a:lvl7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7pPr>
                <a:lvl8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8pPr>
                <a:lvl9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9pPr>
              </a:lstStyle>
              <a:p>
                <a:pPr eaLnBrk="1" hangingPunct="1"/>
                <a:endParaRPr lang="it-IT" altLang="it-IT" sz="3600"/>
              </a:p>
            </p:txBody>
          </p:sp>
          <p:sp>
            <p:nvSpPr>
              <p:cNvPr id="1368" name="Freeform 344">
                <a:extLst>
                  <a:ext uri="{FF2B5EF4-FFF2-40B4-BE49-F238E27FC236}">
                    <a16:creationId xmlns:a16="http://schemas.microsoft.com/office/drawing/2014/main" id="{039F1CA6-F32D-104C-8A1C-6E3482B2A433}"/>
                  </a:ext>
                </a:extLst>
              </p:cNvPr>
              <p:cNvSpPr>
                <a:spLocks/>
              </p:cNvSpPr>
              <p:nvPr userDrawn="1"/>
            </p:nvSpPr>
            <p:spPr bwMode="hidden">
              <a:xfrm>
                <a:off x="2077" y="1102"/>
                <a:ext cx="650" cy="648"/>
              </a:xfrm>
              <a:custGeom>
                <a:avLst/>
                <a:gdLst/>
                <a:ahLst/>
                <a:cxnLst>
                  <a:cxn ang="0">
                    <a:pos x="468" y="114"/>
                  </a:cxn>
                  <a:cxn ang="0">
                    <a:pos x="621" y="453"/>
                  </a:cxn>
                  <a:cxn ang="0">
                    <a:pos x="522" y="495"/>
                  </a:cxn>
                  <a:cxn ang="0">
                    <a:pos x="105" y="519"/>
                  </a:cxn>
                  <a:cxn ang="0">
                    <a:pos x="30" y="450"/>
                  </a:cxn>
                  <a:cxn ang="0">
                    <a:pos x="231" y="84"/>
                  </a:cxn>
                  <a:cxn ang="0">
                    <a:pos x="468" y="114"/>
                  </a:cxn>
                </a:cxnLst>
                <a:rect l="0" t="0" r="r" b="b"/>
                <a:pathLst>
                  <a:path w="650" h="648">
                    <a:moveTo>
                      <a:pt x="468" y="114"/>
                    </a:moveTo>
                    <a:cubicBezTo>
                      <a:pt x="579" y="274"/>
                      <a:pt x="604" y="372"/>
                      <a:pt x="621" y="453"/>
                    </a:cubicBezTo>
                    <a:cubicBezTo>
                      <a:pt x="650" y="573"/>
                      <a:pt x="587" y="600"/>
                      <a:pt x="522" y="495"/>
                    </a:cubicBezTo>
                    <a:cubicBezTo>
                      <a:pt x="330" y="99"/>
                      <a:pt x="171" y="417"/>
                      <a:pt x="105" y="519"/>
                    </a:cubicBezTo>
                    <a:cubicBezTo>
                      <a:pt x="51" y="648"/>
                      <a:pt x="0" y="525"/>
                      <a:pt x="30" y="450"/>
                    </a:cubicBezTo>
                    <a:cubicBezTo>
                      <a:pt x="39" y="381"/>
                      <a:pt x="132" y="180"/>
                      <a:pt x="231" y="84"/>
                    </a:cubicBezTo>
                    <a:cubicBezTo>
                      <a:pt x="321" y="0"/>
                      <a:pt x="406" y="4"/>
                      <a:pt x="468" y="114"/>
                    </a:cubicBezTo>
                    <a:close/>
                  </a:path>
                </a:pathLst>
              </a:custGeom>
              <a:noFill/>
              <a:ln w="12700" cmpd="sng">
                <a:solidFill>
                  <a:schemeClr val="tx2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>
                <a:lvl1pPr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1pPr>
                <a:lvl2pPr marL="37931725" indent="-37474525"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2pPr>
                <a:lvl3pPr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3pPr>
                <a:lvl4pPr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4pPr>
                <a:lvl5pPr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5pPr>
                <a:lvl6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6pPr>
                <a:lvl7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7pPr>
                <a:lvl8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8pPr>
                <a:lvl9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9pPr>
              </a:lstStyle>
              <a:p>
                <a:pPr eaLnBrk="1" hangingPunct="1"/>
                <a:endParaRPr lang="it-IT" altLang="it-IT" sz="3600"/>
              </a:p>
            </p:txBody>
          </p:sp>
          <p:sp>
            <p:nvSpPr>
              <p:cNvPr id="1369" name="Freeform 345">
                <a:extLst>
                  <a:ext uri="{FF2B5EF4-FFF2-40B4-BE49-F238E27FC236}">
                    <a16:creationId xmlns:a16="http://schemas.microsoft.com/office/drawing/2014/main" id="{8FB56086-4E9E-5542-ABEA-CD907F6342D8}"/>
                  </a:ext>
                </a:extLst>
              </p:cNvPr>
              <p:cNvSpPr>
                <a:spLocks/>
              </p:cNvSpPr>
              <p:nvPr userDrawn="1"/>
            </p:nvSpPr>
            <p:spPr bwMode="hidden">
              <a:xfrm>
                <a:off x="2818" y="1613"/>
                <a:ext cx="640" cy="797"/>
              </a:xfrm>
              <a:custGeom>
                <a:avLst/>
                <a:gdLst/>
                <a:ahLst/>
                <a:cxnLst>
                  <a:cxn ang="0">
                    <a:pos x="600" y="216"/>
                  </a:cxn>
                  <a:cxn ang="0">
                    <a:pos x="598" y="658"/>
                  </a:cxn>
                  <a:cxn ang="0">
                    <a:pos x="507" y="691"/>
                  </a:cxn>
                  <a:cxn ang="0">
                    <a:pos x="147" y="354"/>
                  </a:cxn>
                  <a:cxn ang="0">
                    <a:pos x="84" y="249"/>
                  </a:cxn>
                  <a:cxn ang="0">
                    <a:pos x="423" y="96"/>
                  </a:cxn>
                  <a:cxn ang="0">
                    <a:pos x="600" y="216"/>
                  </a:cxn>
                </a:cxnLst>
                <a:rect l="0" t="0" r="r" b="b"/>
                <a:pathLst>
                  <a:path w="640" h="797">
                    <a:moveTo>
                      <a:pt x="600" y="216"/>
                    </a:moveTo>
                    <a:cubicBezTo>
                      <a:pt x="640" y="379"/>
                      <a:pt x="604" y="584"/>
                      <a:pt x="598" y="658"/>
                    </a:cubicBezTo>
                    <a:cubicBezTo>
                      <a:pt x="592" y="766"/>
                      <a:pt x="528" y="797"/>
                      <a:pt x="507" y="691"/>
                    </a:cubicBezTo>
                    <a:cubicBezTo>
                      <a:pt x="495" y="276"/>
                      <a:pt x="255" y="360"/>
                      <a:pt x="147" y="354"/>
                    </a:cubicBezTo>
                    <a:cubicBezTo>
                      <a:pt x="0" y="350"/>
                      <a:pt x="18" y="294"/>
                      <a:pt x="84" y="249"/>
                    </a:cubicBezTo>
                    <a:cubicBezTo>
                      <a:pt x="147" y="204"/>
                      <a:pt x="339" y="108"/>
                      <a:pt x="423" y="96"/>
                    </a:cubicBezTo>
                    <a:cubicBezTo>
                      <a:pt x="477" y="81"/>
                      <a:pt x="585" y="0"/>
                      <a:pt x="600" y="216"/>
                    </a:cubicBezTo>
                    <a:close/>
                  </a:path>
                </a:pathLst>
              </a:custGeom>
              <a:noFill/>
              <a:ln w="12700" cmpd="sng">
                <a:solidFill>
                  <a:schemeClr val="tx2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>
                <a:lvl1pPr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1pPr>
                <a:lvl2pPr marL="37931725" indent="-37474525"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2pPr>
                <a:lvl3pPr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3pPr>
                <a:lvl4pPr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4pPr>
                <a:lvl5pPr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5pPr>
                <a:lvl6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6pPr>
                <a:lvl7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7pPr>
                <a:lvl8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8pPr>
                <a:lvl9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9pPr>
              </a:lstStyle>
              <a:p>
                <a:pPr eaLnBrk="1" hangingPunct="1"/>
                <a:endParaRPr lang="it-IT" altLang="it-IT" sz="3600"/>
              </a:p>
            </p:txBody>
          </p:sp>
          <p:sp>
            <p:nvSpPr>
              <p:cNvPr id="1370" name="Freeform 346">
                <a:extLst>
                  <a:ext uri="{FF2B5EF4-FFF2-40B4-BE49-F238E27FC236}">
                    <a16:creationId xmlns:a16="http://schemas.microsoft.com/office/drawing/2014/main" id="{14CE0294-6590-2F49-9135-9F08887423C8}"/>
                  </a:ext>
                </a:extLst>
              </p:cNvPr>
              <p:cNvSpPr>
                <a:spLocks/>
              </p:cNvSpPr>
              <p:nvPr userDrawn="1"/>
            </p:nvSpPr>
            <p:spPr bwMode="hidden">
              <a:xfrm>
                <a:off x="3901" y="-19"/>
                <a:ext cx="535" cy="645"/>
              </a:xfrm>
              <a:custGeom>
                <a:avLst/>
                <a:gdLst/>
                <a:ahLst/>
                <a:cxnLst>
                  <a:cxn ang="0">
                    <a:pos x="462" y="423"/>
                  </a:cxn>
                  <a:cxn ang="0">
                    <a:pos x="144" y="612"/>
                  </a:cxn>
                  <a:cxn ang="0">
                    <a:pos x="87" y="558"/>
                  </a:cxn>
                  <a:cxn ang="0">
                    <a:pos x="162" y="117"/>
                  </a:cxn>
                  <a:cxn ang="0">
                    <a:pos x="210" y="39"/>
                  </a:cxn>
                  <a:cxn ang="0">
                    <a:pos x="441" y="243"/>
                  </a:cxn>
                  <a:cxn ang="0">
                    <a:pos x="462" y="423"/>
                  </a:cxn>
                </a:cxnLst>
                <a:rect l="0" t="0" r="r" b="b"/>
                <a:pathLst>
                  <a:path w="535" h="645">
                    <a:moveTo>
                      <a:pt x="462" y="423"/>
                    </a:moveTo>
                    <a:cubicBezTo>
                      <a:pt x="345" y="546"/>
                      <a:pt x="198" y="582"/>
                      <a:pt x="144" y="612"/>
                    </a:cubicBezTo>
                    <a:cubicBezTo>
                      <a:pt x="60" y="645"/>
                      <a:pt x="0" y="630"/>
                      <a:pt x="87" y="558"/>
                    </a:cubicBezTo>
                    <a:cubicBezTo>
                      <a:pt x="261" y="438"/>
                      <a:pt x="378" y="387"/>
                      <a:pt x="162" y="117"/>
                    </a:cubicBezTo>
                    <a:cubicBezTo>
                      <a:pt x="74" y="0"/>
                      <a:pt x="166" y="1"/>
                      <a:pt x="210" y="39"/>
                    </a:cubicBezTo>
                    <a:cubicBezTo>
                      <a:pt x="245" y="70"/>
                      <a:pt x="401" y="171"/>
                      <a:pt x="441" y="243"/>
                    </a:cubicBezTo>
                    <a:cubicBezTo>
                      <a:pt x="480" y="300"/>
                      <a:pt x="535" y="341"/>
                      <a:pt x="462" y="423"/>
                    </a:cubicBezTo>
                    <a:close/>
                  </a:path>
                </a:pathLst>
              </a:custGeom>
              <a:noFill/>
              <a:ln w="12700" cmpd="sng">
                <a:solidFill>
                  <a:schemeClr val="tx2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>
                <a:lvl1pPr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1pPr>
                <a:lvl2pPr marL="37931725" indent="-37474525"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2pPr>
                <a:lvl3pPr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3pPr>
                <a:lvl4pPr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4pPr>
                <a:lvl5pPr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5pPr>
                <a:lvl6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6pPr>
                <a:lvl7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7pPr>
                <a:lvl8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8pPr>
                <a:lvl9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9pPr>
              </a:lstStyle>
              <a:p>
                <a:pPr eaLnBrk="1" hangingPunct="1"/>
                <a:endParaRPr lang="it-IT" altLang="it-IT" sz="3600"/>
              </a:p>
            </p:txBody>
          </p:sp>
          <p:sp>
            <p:nvSpPr>
              <p:cNvPr id="1371" name="Freeform 347">
                <a:extLst>
                  <a:ext uri="{FF2B5EF4-FFF2-40B4-BE49-F238E27FC236}">
                    <a16:creationId xmlns:a16="http://schemas.microsoft.com/office/drawing/2014/main" id="{6D175154-4EDD-3E4E-8293-8B3780ED4BE4}"/>
                  </a:ext>
                </a:extLst>
              </p:cNvPr>
              <p:cNvSpPr>
                <a:spLocks/>
              </p:cNvSpPr>
              <p:nvPr userDrawn="1"/>
            </p:nvSpPr>
            <p:spPr bwMode="hidden">
              <a:xfrm>
                <a:off x="3082" y="82"/>
                <a:ext cx="687" cy="609"/>
              </a:xfrm>
              <a:custGeom>
                <a:avLst/>
                <a:gdLst/>
                <a:ahLst/>
                <a:cxnLst>
                  <a:cxn ang="0">
                    <a:pos x="144" y="45"/>
                  </a:cxn>
                  <a:cxn ang="0">
                    <a:pos x="546" y="9"/>
                  </a:cxn>
                  <a:cxn ang="0">
                    <a:pos x="582" y="99"/>
                  </a:cxn>
                  <a:cxn ang="0">
                    <a:pos x="123" y="462"/>
                  </a:cxn>
                  <a:cxn ang="0">
                    <a:pos x="27" y="438"/>
                  </a:cxn>
                  <a:cxn ang="0">
                    <a:pos x="12" y="210"/>
                  </a:cxn>
                  <a:cxn ang="0">
                    <a:pos x="144" y="45"/>
                  </a:cxn>
                </a:cxnLst>
                <a:rect l="0" t="0" r="r" b="b"/>
                <a:pathLst>
                  <a:path w="687" h="609">
                    <a:moveTo>
                      <a:pt x="144" y="45"/>
                    </a:moveTo>
                    <a:cubicBezTo>
                      <a:pt x="306" y="0"/>
                      <a:pt x="472" y="5"/>
                      <a:pt x="546" y="9"/>
                    </a:cubicBezTo>
                    <a:cubicBezTo>
                      <a:pt x="654" y="12"/>
                      <a:pt x="687" y="75"/>
                      <a:pt x="582" y="99"/>
                    </a:cubicBezTo>
                    <a:cubicBezTo>
                      <a:pt x="81" y="144"/>
                      <a:pt x="162" y="423"/>
                      <a:pt x="123" y="462"/>
                    </a:cubicBezTo>
                    <a:cubicBezTo>
                      <a:pt x="123" y="609"/>
                      <a:pt x="39" y="495"/>
                      <a:pt x="27" y="438"/>
                    </a:cubicBezTo>
                    <a:cubicBezTo>
                      <a:pt x="18" y="393"/>
                      <a:pt x="0" y="291"/>
                      <a:pt x="12" y="210"/>
                    </a:cubicBezTo>
                    <a:cubicBezTo>
                      <a:pt x="15" y="141"/>
                      <a:pt x="36" y="66"/>
                      <a:pt x="144" y="45"/>
                    </a:cubicBezTo>
                    <a:close/>
                  </a:path>
                </a:pathLst>
              </a:custGeom>
              <a:noFill/>
              <a:ln w="12700" cmpd="sng">
                <a:solidFill>
                  <a:schemeClr val="bg2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>
                <a:lvl1pPr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1pPr>
                <a:lvl2pPr marL="37931725" indent="-37474525"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2pPr>
                <a:lvl3pPr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3pPr>
                <a:lvl4pPr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4pPr>
                <a:lvl5pPr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5pPr>
                <a:lvl6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6pPr>
                <a:lvl7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7pPr>
                <a:lvl8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8pPr>
                <a:lvl9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9pPr>
              </a:lstStyle>
              <a:p>
                <a:pPr eaLnBrk="1" hangingPunct="1"/>
                <a:endParaRPr lang="it-IT" altLang="it-IT" sz="3600"/>
              </a:p>
            </p:txBody>
          </p:sp>
          <p:sp>
            <p:nvSpPr>
              <p:cNvPr id="1372" name="Freeform 348">
                <a:extLst>
                  <a:ext uri="{FF2B5EF4-FFF2-40B4-BE49-F238E27FC236}">
                    <a16:creationId xmlns:a16="http://schemas.microsoft.com/office/drawing/2014/main" id="{F9667339-70BF-D04C-811A-436F68ADF6F1}"/>
                  </a:ext>
                </a:extLst>
              </p:cNvPr>
              <p:cNvSpPr>
                <a:spLocks/>
              </p:cNvSpPr>
              <p:nvPr userDrawn="1"/>
            </p:nvSpPr>
            <p:spPr bwMode="hidden">
              <a:xfrm rot="3318475">
                <a:off x="2007" y="33"/>
                <a:ext cx="640" cy="797"/>
              </a:xfrm>
              <a:custGeom>
                <a:avLst/>
                <a:gdLst/>
                <a:ahLst/>
                <a:cxnLst>
                  <a:cxn ang="0">
                    <a:pos x="600" y="216"/>
                  </a:cxn>
                  <a:cxn ang="0">
                    <a:pos x="598" y="658"/>
                  </a:cxn>
                  <a:cxn ang="0">
                    <a:pos x="507" y="691"/>
                  </a:cxn>
                  <a:cxn ang="0">
                    <a:pos x="147" y="354"/>
                  </a:cxn>
                  <a:cxn ang="0">
                    <a:pos x="84" y="249"/>
                  </a:cxn>
                  <a:cxn ang="0">
                    <a:pos x="423" y="96"/>
                  </a:cxn>
                  <a:cxn ang="0">
                    <a:pos x="600" y="216"/>
                  </a:cxn>
                </a:cxnLst>
                <a:rect l="0" t="0" r="r" b="b"/>
                <a:pathLst>
                  <a:path w="640" h="797">
                    <a:moveTo>
                      <a:pt x="600" y="216"/>
                    </a:moveTo>
                    <a:cubicBezTo>
                      <a:pt x="640" y="379"/>
                      <a:pt x="604" y="584"/>
                      <a:pt x="598" y="658"/>
                    </a:cubicBezTo>
                    <a:cubicBezTo>
                      <a:pt x="592" y="766"/>
                      <a:pt x="528" y="797"/>
                      <a:pt x="507" y="691"/>
                    </a:cubicBezTo>
                    <a:cubicBezTo>
                      <a:pt x="495" y="276"/>
                      <a:pt x="255" y="360"/>
                      <a:pt x="147" y="354"/>
                    </a:cubicBezTo>
                    <a:cubicBezTo>
                      <a:pt x="0" y="350"/>
                      <a:pt x="18" y="294"/>
                      <a:pt x="84" y="249"/>
                    </a:cubicBezTo>
                    <a:cubicBezTo>
                      <a:pt x="147" y="204"/>
                      <a:pt x="339" y="108"/>
                      <a:pt x="423" y="96"/>
                    </a:cubicBezTo>
                    <a:cubicBezTo>
                      <a:pt x="477" y="81"/>
                      <a:pt x="585" y="0"/>
                      <a:pt x="600" y="216"/>
                    </a:cubicBezTo>
                    <a:close/>
                  </a:path>
                </a:pathLst>
              </a:custGeom>
              <a:noFill/>
              <a:ln w="12700" cmpd="sng">
                <a:solidFill>
                  <a:schemeClr val="bg2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>
                <a:lvl1pPr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1pPr>
                <a:lvl2pPr marL="37931725" indent="-37474525"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2pPr>
                <a:lvl3pPr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3pPr>
                <a:lvl4pPr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4pPr>
                <a:lvl5pPr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5pPr>
                <a:lvl6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6pPr>
                <a:lvl7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7pPr>
                <a:lvl8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8pPr>
                <a:lvl9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9pPr>
              </a:lstStyle>
              <a:p>
                <a:pPr eaLnBrk="1" hangingPunct="1"/>
                <a:endParaRPr lang="it-IT" altLang="it-IT" sz="3600"/>
              </a:p>
            </p:txBody>
          </p:sp>
          <p:sp>
            <p:nvSpPr>
              <p:cNvPr id="1373" name="Freeform 349">
                <a:extLst>
                  <a:ext uri="{FF2B5EF4-FFF2-40B4-BE49-F238E27FC236}">
                    <a16:creationId xmlns:a16="http://schemas.microsoft.com/office/drawing/2014/main" id="{20854F24-3E12-A647-B56F-80EA93B49F05}"/>
                  </a:ext>
                </a:extLst>
              </p:cNvPr>
              <p:cNvSpPr>
                <a:spLocks/>
              </p:cNvSpPr>
              <p:nvPr userDrawn="1"/>
            </p:nvSpPr>
            <p:spPr bwMode="hidden">
              <a:xfrm rot="20976686" flipH="1">
                <a:off x="2949" y="1245"/>
                <a:ext cx="535" cy="645"/>
              </a:xfrm>
              <a:custGeom>
                <a:avLst/>
                <a:gdLst/>
                <a:ahLst/>
                <a:cxnLst>
                  <a:cxn ang="0">
                    <a:pos x="462" y="423"/>
                  </a:cxn>
                  <a:cxn ang="0">
                    <a:pos x="144" y="612"/>
                  </a:cxn>
                  <a:cxn ang="0">
                    <a:pos x="87" y="558"/>
                  </a:cxn>
                  <a:cxn ang="0">
                    <a:pos x="162" y="117"/>
                  </a:cxn>
                  <a:cxn ang="0">
                    <a:pos x="210" y="39"/>
                  </a:cxn>
                  <a:cxn ang="0">
                    <a:pos x="441" y="243"/>
                  </a:cxn>
                  <a:cxn ang="0">
                    <a:pos x="462" y="423"/>
                  </a:cxn>
                </a:cxnLst>
                <a:rect l="0" t="0" r="r" b="b"/>
                <a:pathLst>
                  <a:path w="535" h="645">
                    <a:moveTo>
                      <a:pt x="462" y="423"/>
                    </a:moveTo>
                    <a:cubicBezTo>
                      <a:pt x="345" y="546"/>
                      <a:pt x="198" y="582"/>
                      <a:pt x="144" y="612"/>
                    </a:cubicBezTo>
                    <a:cubicBezTo>
                      <a:pt x="60" y="645"/>
                      <a:pt x="0" y="630"/>
                      <a:pt x="87" y="558"/>
                    </a:cubicBezTo>
                    <a:cubicBezTo>
                      <a:pt x="261" y="438"/>
                      <a:pt x="378" y="387"/>
                      <a:pt x="162" y="117"/>
                    </a:cubicBezTo>
                    <a:cubicBezTo>
                      <a:pt x="74" y="0"/>
                      <a:pt x="166" y="1"/>
                      <a:pt x="210" y="39"/>
                    </a:cubicBezTo>
                    <a:cubicBezTo>
                      <a:pt x="245" y="70"/>
                      <a:pt x="401" y="171"/>
                      <a:pt x="441" y="243"/>
                    </a:cubicBezTo>
                    <a:cubicBezTo>
                      <a:pt x="480" y="300"/>
                      <a:pt x="535" y="341"/>
                      <a:pt x="462" y="423"/>
                    </a:cubicBezTo>
                    <a:close/>
                  </a:path>
                </a:pathLst>
              </a:custGeom>
              <a:noFill/>
              <a:ln w="12700" cmpd="sng">
                <a:solidFill>
                  <a:schemeClr val="bg2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>
                <a:lvl1pPr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1pPr>
                <a:lvl2pPr marL="37931725" indent="-37474525"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2pPr>
                <a:lvl3pPr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3pPr>
                <a:lvl4pPr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4pPr>
                <a:lvl5pPr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5pPr>
                <a:lvl6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6pPr>
                <a:lvl7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7pPr>
                <a:lvl8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8pPr>
                <a:lvl9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9pPr>
              </a:lstStyle>
              <a:p>
                <a:pPr eaLnBrk="1" hangingPunct="1"/>
                <a:endParaRPr lang="it-IT" altLang="it-IT" sz="3600"/>
              </a:p>
            </p:txBody>
          </p:sp>
          <p:sp>
            <p:nvSpPr>
              <p:cNvPr id="1374" name="Freeform 350">
                <a:extLst>
                  <a:ext uri="{FF2B5EF4-FFF2-40B4-BE49-F238E27FC236}">
                    <a16:creationId xmlns:a16="http://schemas.microsoft.com/office/drawing/2014/main" id="{6418990C-3340-9A4E-87E9-12935B871216}"/>
                  </a:ext>
                </a:extLst>
              </p:cNvPr>
              <p:cNvSpPr>
                <a:spLocks/>
              </p:cNvSpPr>
              <p:nvPr userDrawn="1"/>
            </p:nvSpPr>
            <p:spPr bwMode="hidden">
              <a:xfrm>
                <a:off x="1910" y="1055"/>
                <a:ext cx="866" cy="795"/>
              </a:xfrm>
              <a:custGeom>
                <a:avLst/>
                <a:gdLst/>
                <a:ahLst/>
                <a:cxnLst>
                  <a:cxn ang="0">
                    <a:pos x="17" y="180"/>
                  </a:cxn>
                  <a:cxn ang="0">
                    <a:pos x="284" y="720"/>
                  </a:cxn>
                  <a:cxn ang="0">
                    <a:pos x="380" y="687"/>
                  </a:cxn>
                  <a:cxn ang="0">
                    <a:pos x="647" y="249"/>
                  </a:cxn>
                  <a:cxn ang="0">
                    <a:pos x="716" y="138"/>
                  </a:cxn>
                  <a:cxn ang="0">
                    <a:pos x="182" y="0"/>
                  </a:cxn>
                  <a:cxn ang="0">
                    <a:pos x="17" y="180"/>
                  </a:cxn>
                </a:cxnLst>
                <a:rect l="0" t="0" r="r" b="b"/>
                <a:pathLst>
                  <a:path w="866" h="795">
                    <a:moveTo>
                      <a:pt x="17" y="180"/>
                    </a:moveTo>
                    <a:cubicBezTo>
                      <a:pt x="49" y="413"/>
                      <a:pt x="206" y="636"/>
                      <a:pt x="284" y="720"/>
                    </a:cubicBezTo>
                    <a:cubicBezTo>
                      <a:pt x="359" y="795"/>
                      <a:pt x="422" y="771"/>
                      <a:pt x="380" y="687"/>
                    </a:cubicBezTo>
                    <a:cubicBezTo>
                      <a:pt x="284" y="378"/>
                      <a:pt x="197" y="183"/>
                      <a:pt x="647" y="249"/>
                    </a:cubicBezTo>
                    <a:cubicBezTo>
                      <a:pt x="866" y="276"/>
                      <a:pt x="791" y="175"/>
                      <a:pt x="716" y="138"/>
                    </a:cubicBezTo>
                    <a:cubicBezTo>
                      <a:pt x="575" y="63"/>
                      <a:pt x="317" y="6"/>
                      <a:pt x="182" y="0"/>
                    </a:cubicBezTo>
                    <a:cubicBezTo>
                      <a:pt x="95" y="0"/>
                      <a:pt x="0" y="32"/>
                      <a:pt x="17" y="180"/>
                    </a:cubicBezTo>
                    <a:close/>
                  </a:path>
                </a:pathLst>
              </a:custGeom>
              <a:noFill/>
              <a:ln w="12700" cmpd="sng">
                <a:solidFill>
                  <a:schemeClr val="bg2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>
                <a:lvl1pPr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1pPr>
                <a:lvl2pPr marL="37931725" indent="-37474525"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2pPr>
                <a:lvl3pPr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3pPr>
                <a:lvl4pPr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4pPr>
                <a:lvl5pPr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5pPr>
                <a:lvl6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6pPr>
                <a:lvl7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7pPr>
                <a:lvl8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8pPr>
                <a:lvl9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9pPr>
              </a:lstStyle>
              <a:p>
                <a:pPr eaLnBrk="1" hangingPunct="1"/>
                <a:endParaRPr lang="it-IT" altLang="it-IT" sz="3600"/>
              </a:p>
            </p:txBody>
          </p:sp>
          <p:sp>
            <p:nvSpPr>
              <p:cNvPr id="1375" name="Freeform 351">
                <a:extLst>
                  <a:ext uri="{FF2B5EF4-FFF2-40B4-BE49-F238E27FC236}">
                    <a16:creationId xmlns:a16="http://schemas.microsoft.com/office/drawing/2014/main" id="{B8F73BF9-DA4A-AB4D-98AF-B6B9F5F806BA}"/>
                  </a:ext>
                </a:extLst>
              </p:cNvPr>
              <p:cNvSpPr>
                <a:spLocks/>
              </p:cNvSpPr>
              <p:nvPr userDrawn="1"/>
            </p:nvSpPr>
            <p:spPr bwMode="hidden">
              <a:xfrm rot="16244410" flipH="1">
                <a:off x="3584" y="1446"/>
                <a:ext cx="535" cy="645"/>
              </a:xfrm>
              <a:custGeom>
                <a:avLst/>
                <a:gdLst/>
                <a:ahLst/>
                <a:cxnLst>
                  <a:cxn ang="0">
                    <a:pos x="462" y="423"/>
                  </a:cxn>
                  <a:cxn ang="0">
                    <a:pos x="144" y="612"/>
                  </a:cxn>
                  <a:cxn ang="0">
                    <a:pos x="87" y="558"/>
                  </a:cxn>
                  <a:cxn ang="0">
                    <a:pos x="162" y="117"/>
                  </a:cxn>
                  <a:cxn ang="0">
                    <a:pos x="210" y="39"/>
                  </a:cxn>
                  <a:cxn ang="0">
                    <a:pos x="441" y="243"/>
                  </a:cxn>
                  <a:cxn ang="0">
                    <a:pos x="462" y="423"/>
                  </a:cxn>
                </a:cxnLst>
                <a:rect l="0" t="0" r="r" b="b"/>
                <a:pathLst>
                  <a:path w="535" h="645">
                    <a:moveTo>
                      <a:pt x="462" y="423"/>
                    </a:moveTo>
                    <a:cubicBezTo>
                      <a:pt x="345" y="546"/>
                      <a:pt x="198" y="582"/>
                      <a:pt x="144" y="612"/>
                    </a:cubicBezTo>
                    <a:cubicBezTo>
                      <a:pt x="60" y="645"/>
                      <a:pt x="0" y="630"/>
                      <a:pt x="87" y="558"/>
                    </a:cubicBezTo>
                    <a:cubicBezTo>
                      <a:pt x="261" y="438"/>
                      <a:pt x="378" y="387"/>
                      <a:pt x="162" y="117"/>
                    </a:cubicBezTo>
                    <a:cubicBezTo>
                      <a:pt x="74" y="0"/>
                      <a:pt x="166" y="1"/>
                      <a:pt x="210" y="39"/>
                    </a:cubicBezTo>
                    <a:cubicBezTo>
                      <a:pt x="245" y="70"/>
                      <a:pt x="401" y="171"/>
                      <a:pt x="441" y="243"/>
                    </a:cubicBezTo>
                    <a:cubicBezTo>
                      <a:pt x="480" y="300"/>
                      <a:pt x="535" y="341"/>
                      <a:pt x="462" y="423"/>
                    </a:cubicBezTo>
                    <a:close/>
                  </a:path>
                </a:pathLst>
              </a:custGeom>
              <a:noFill/>
              <a:ln w="12700" cmpd="sng">
                <a:solidFill>
                  <a:schemeClr val="bg2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>
                <a:lvl1pPr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1pPr>
                <a:lvl2pPr marL="37931725" indent="-37474525"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2pPr>
                <a:lvl3pPr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3pPr>
                <a:lvl4pPr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4pPr>
                <a:lvl5pPr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5pPr>
                <a:lvl6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6pPr>
                <a:lvl7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7pPr>
                <a:lvl8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8pPr>
                <a:lvl9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9pPr>
              </a:lstStyle>
              <a:p>
                <a:pPr eaLnBrk="1" hangingPunct="1"/>
                <a:endParaRPr lang="it-IT" altLang="it-IT" sz="3600"/>
              </a:p>
            </p:txBody>
          </p:sp>
          <p:sp>
            <p:nvSpPr>
              <p:cNvPr id="1376" name="Freeform 352">
                <a:extLst>
                  <a:ext uri="{FF2B5EF4-FFF2-40B4-BE49-F238E27FC236}">
                    <a16:creationId xmlns:a16="http://schemas.microsoft.com/office/drawing/2014/main" id="{07C299E6-51B3-7846-9101-40C45808FEE1}"/>
                  </a:ext>
                </a:extLst>
              </p:cNvPr>
              <p:cNvSpPr>
                <a:spLocks/>
              </p:cNvSpPr>
              <p:nvPr userDrawn="1"/>
            </p:nvSpPr>
            <p:spPr bwMode="hidden">
              <a:xfrm rot="2428453">
                <a:off x="1935" y="1667"/>
                <a:ext cx="802" cy="706"/>
              </a:xfrm>
              <a:custGeom>
                <a:avLst/>
                <a:gdLst/>
                <a:ahLst/>
                <a:cxnLst>
                  <a:cxn ang="0">
                    <a:pos x="742" y="110"/>
                  </a:cxn>
                  <a:cxn ang="0">
                    <a:pos x="958" y="572"/>
                  </a:cxn>
                  <a:cxn ang="0">
                    <a:pos x="847" y="638"/>
                  </a:cxn>
                  <a:cxn ang="0">
                    <a:pos x="202" y="269"/>
                  </a:cxn>
                  <a:cxn ang="0">
                    <a:pos x="163" y="173"/>
                  </a:cxn>
                  <a:cxn ang="0">
                    <a:pos x="481" y="35"/>
                  </a:cxn>
                  <a:cxn ang="0">
                    <a:pos x="742" y="110"/>
                  </a:cxn>
                </a:cxnLst>
                <a:rect l="0" t="0" r="r" b="b"/>
                <a:pathLst>
                  <a:path w="987" h="743">
                    <a:moveTo>
                      <a:pt x="742" y="110"/>
                    </a:moveTo>
                    <a:cubicBezTo>
                      <a:pt x="853" y="270"/>
                      <a:pt x="941" y="491"/>
                      <a:pt x="958" y="572"/>
                    </a:cubicBezTo>
                    <a:cubicBezTo>
                      <a:pt x="987" y="692"/>
                      <a:pt x="912" y="743"/>
                      <a:pt x="847" y="638"/>
                    </a:cubicBezTo>
                    <a:cubicBezTo>
                      <a:pt x="523" y="89"/>
                      <a:pt x="364" y="254"/>
                      <a:pt x="202" y="269"/>
                    </a:cubicBezTo>
                    <a:cubicBezTo>
                      <a:pt x="0" y="325"/>
                      <a:pt x="89" y="207"/>
                      <a:pt x="163" y="173"/>
                    </a:cubicBezTo>
                    <a:cubicBezTo>
                      <a:pt x="222" y="145"/>
                      <a:pt x="366" y="53"/>
                      <a:pt x="481" y="35"/>
                    </a:cubicBezTo>
                    <a:cubicBezTo>
                      <a:pt x="576" y="12"/>
                      <a:pt x="680" y="0"/>
                      <a:pt x="742" y="110"/>
                    </a:cubicBezTo>
                    <a:close/>
                  </a:path>
                </a:pathLst>
              </a:custGeom>
              <a:noFill/>
              <a:ln w="12700" cmpd="sng">
                <a:solidFill>
                  <a:schemeClr val="accent2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>
                <a:lvl1pPr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1pPr>
                <a:lvl2pPr marL="37931725" indent="-37474525"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2pPr>
                <a:lvl3pPr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3pPr>
                <a:lvl4pPr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4pPr>
                <a:lvl5pPr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5pPr>
                <a:lvl6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6pPr>
                <a:lvl7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7pPr>
                <a:lvl8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8pPr>
                <a:lvl9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9pPr>
              </a:lstStyle>
              <a:p>
                <a:pPr eaLnBrk="1" hangingPunct="1"/>
                <a:endParaRPr lang="it-IT" altLang="it-IT" sz="3600"/>
              </a:p>
            </p:txBody>
          </p:sp>
          <p:sp>
            <p:nvSpPr>
              <p:cNvPr id="1377" name="Freeform 353">
                <a:extLst>
                  <a:ext uri="{FF2B5EF4-FFF2-40B4-BE49-F238E27FC236}">
                    <a16:creationId xmlns:a16="http://schemas.microsoft.com/office/drawing/2014/main" id="{39B6C56A-CE8C-144A-8DEF-F548466411C2}"/>
                  </a:ext>
                </a:extLst>
              </p:cNvPr>
              <p:cNvSpPr>
                <a:spLocks/>
              </p:cNvSpPr>
              <p:nvPr userDrawn="1"/>
            </p:nvSpPr>
            <p:spPr bwMode="hidden">
              <a:xfrm rot="6284068">
                <a:off x="3393" y="929"/>
                <a:ext cx="640" cy="797"/>
              </a:xfrm>
              <a:custGeom>
                <a:avLst/>
                <a:gdLst/>
                <a:ahLst/>
                <a:cxnLst>
                  <a:cxn ang="0">
                    <a:pos x="600" y="216"/>
                  </a:cxn>
                  <a:cxn ang="0">
                    <a:pos x="598" y="658"/>
                  </a:cxn>
                  <a:cxn ang="0">
                    <a:pos x="507" y="691"/>
                  </a:cxn>
                  <a:cxn ang="0">
                    <a:pos x="147" y="354"/>
                  </a:cxn>
                  <a:cxn ang="0">
                    <a:pos x="84" y="249"/>
                  </a:cxn>
                  <a:cxn ang="0">
                    <a:pos x="423" y="96"/>
                  </a:cxn>
                  <a:cxn ang="0">
                    <a:pos x="600" y="216"/>
                  </a:cxn>
                </a:cxnLst>
                <a:rect l="0" t="0" r="r" b="b"/>
                <a:pathLst>
                  <a:path w="640" h="797">
                    <a:moveTo>
                      <a:pt x="600" y="216"/>
                    </a:moveTo>
                    <a:cubicBezTo>
                      <a:pt x="640" y="379"/>
                      <a:pt x="604" y="584"/>
                      <a:pt x="598" y="658"/>
                    </a:cubicBezTo>
                    <a:cubicBezTo>
                      <a:pt x="592" y="766"/>
                      <a:pt x="528" y="797"/>
                      <a:pt x="507" y="691"/>
                    </a:cubicBezTo>
                    <a:cubicBezTo>
                      <a:pt x="495" y="276"/>
                      <a:pt x="255" y="360"/>
                      <a:pt x="147" y="354"/>
                    </a:cubicBezTo>
                    <a:cubicBezTo>
                      <a:pt x="0" y="350"/>
                      <a:pt x="18" y="294"/>
                      <a:pt x="84" y="249"/>
                    </a:cubicBezTo>
                    <a:cubicBezTo>
                      <a:pt x="147" y="204"/>
                      <a:pt x="339" y="108"/>
                      <a:pt x="423" y="96"/>
                    </a:cubicBezTo>
                    <a:cubicBezTo>
                      <a:pt x="477" y="81"/>
                      <a:pt x="585" y="0"/>
                      <a:pt x="600" y="216"/>
                    </a:cubicBezTo>
                    <a:close/>
                  </a:path>
                </a:pathLst>
              </a:custGeom>
              <a:noFill/>
              <a:ln w="12700" cmpd="sng">
                <a:solidFill>
                  <a:schemeClr val="accent2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>
                <a:lvl1pPr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1pPr>
                <a:lvl2pPr marL="37931725" indent="-37474525"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2pPr>
                <a:lvl3pPr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3pPr>
                <a:lvl4pPr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4pPr>
                <a:lvl5pPr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5pPr>
                <a:lvl6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6pPr>
                <a:lvl7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7pPr>
                <a:lvl8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8pPr>
                <a:lvl9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9pPr>
              </a:lstStyle>
              <a:p>
                <a:pPr eaLnBrk="1" hangingPunct="1"/>
                <a:endParaRPr lang="it-IT" altLang="it-IT" sz="3600"/>
              </a:p>
            </p:txBody>
          </p:sp>
          <p:sp>
            <p:nvSpPr>
              <p:cNvPr id="1378" name="Freeform 354">
                <a:extLst>
                  <a:ext uri="{FF2B5EF4-FFF2-40B4-BE49-F238E27FC236}">
                    <a16:creationId xmlns:a16="http://schemas.microsoft.com/office/drawing/2014/main" id="{1B006B04-0530-2842-9D1F-DEEBAF66D354}"/>
                  </a:ext>
                </a:extLst>
              </p:cNvPr>
              <p:cNvSpPr>
                <a:spLocks/>
              </p:cNvSpPr>
              <p:nvPr userDrawn="1"/>
            </p:nvSpPr>
            <p:spPr bwMode="hidden">
              <a:xfrm rot="19272242" flipV="1">
                <a:off x="3025" y="67"/>
                <a:ext cx="640" cy="797"/>
              </a:xfrm>
              <a:custGeom>
                <a:avLst/>
                <a:gdLst/>
                <a:ahLst/>
                <a:cxnLst>
                  <a:cxn ang="0">
                    <a:pos x="600" y="216"/>
                  </a:cxn>
                  <a:cxn ang="0">
                    <a:pos x="598" y="658"/>
                  </a:cxn>
                  <a:cxn ang="0">
                    <a:pos x="507" y="691"/>
                  </a:cxn>
                  <a:cxn ang="0">
                    <a:pos x="147" y="354"/>
                  </a:cxn>
                  <a:cxn ang="0">
                    <a:pos x="84" y="249"/>
                  </a:cxn>
                  <a:cxn ang="0">
                    <a:pos x="423" y="96"/>
                  </a:cxn>
                  <a:cxn ang="0">
                    <a:pos x="600" y="216"/>
                  </a:cxn>
                </a:cxnLst>
                <a:rect l="0" t="0" r="r" b="b"/>
                <a:pathLst>
                  <a:path w="640" h="797">
                    <a:moveTo>
                      <a:pt x="600" y="216"/>
                    </a:moveTo>
                    <a:cubicBezTo>
                      <a:pt x="640" y="379"/>
                      <a:pt x="604" y="584"/>
                      <a:pt x="598" y="658"/>
                    </a:cubicBezTo>
                    <a:cubicBezTo>
                      <a:pt x="592" y="766"/>
                      <a:pt x="528" y="797"/>
                      <a:pt x="507" y="691"/>
                    </a:cubicBezTo>
                    <a:cubicBezTo>
                      <a:pt x="495" y="276"/>
                      <a:pt x="255" y="360"/>
                      <a:pt x="147" y="354"/>
                    </a:cubicBezTo>
                    <a:cubicBezTo>
                      <a:pt x="0" y="350"/>
                      <a:pt x="18" y="294"/>
                      <a:pt x="84" y="249"/>
                    </a:cubicBezTo>
                    <a:cubicBezTo>
                      <a:pt x="147" y="204"/>
                      <a:pt x="339" y="108"/>
                      <a:pt x="423" y="96"/>
                    </a:cubicBezTo>
                    <a:cubicBezTo>
                      <a:pt x="477" y="81"/>
                      <a:pt x="585" y="0"/>
                      <a:pt x="600" y="216"/>
                    </a:cubicBezTo>
                    <a:close/>
                  </a:path>
                </a:pathLst>
              </a:custGeom>
              <a:noFill/>
              <a:ln w="12700" cmpd="sng">
                <a:solidFill>
                  <a:schemeClr val="accent2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>
                <a:lvl1pPr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1pPr>
                <a:lvl2pPr marL="37931725" indent="-37474525"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2pPr>
                <a:lvl3pPr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3pPr>
                <a:lvl4pPr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4pPr>
                <a:lvl5pPr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5pPr>
                <a:lvl6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6pPr>
                <a:lvl7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7pPr>
                <a:lvl8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8pPr>
                <a:lvl9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9pPr>
              </a:lstStyle>
              <a:p>
                <a:pPr eaLnBrk="1" hangingPunct="1"/>
                <a:endParaRPr lang="it-IT" altLang="it-IT" sz="3600"/>
              </a:p>
            </p:txBody>
          </p:sp>
          <p:sp>
            <p:nvSpPr>
              <p:cNvPr id="1379" name="Freeform 355">
                <a:extLst>
                  <a:ext uri="{FF2B5EF4-FFF2-40B4-BE49-F238E27FC236}">
                    <a16:creationId xmlns:a16="http://schemas.microsoft.com/office/drawing/2014/main" id="{729AD378-904F-DF44-9FD7-CCF53A10C31A}"/>
                  </a:ext>
                </a:extLst>
              </p:cNvPr>
              <p:cNvSpPr>
                <a:spLocks/>
              </p:cNvSpPr>
              <p:nvPr userDrawn="1"/>
            </p:nvSpPr>
            <p:spPr bwMode="hidden">
              <a:xfrm rot="563450" flipH="1">
                <a:off x="1849" y="221"/>
                <a:ext cx="535" cy="645"/>
              </a:xfrm>
              <a:custGeom>
                <a:avLst/>
                <a:gdLst/>
                <a:ahLst/>
                <a:cxnLst>
                  <a:cxn ang="0">
                    <a:pos x="462" y="423"/>
                  </a:cxn>
                  <a:cxn ang="0">
                    <a:pos x="144" y="612"/>
                  </a:cxn>
                  <a:cxn ang="0">
                    <a:pos x="87" y="558"/>
                  </a:cxn>
                  <a:cxn ang="0">
                    <a:pos x="162" y="117"/>
                  </a:cxn>
                  <a:cxn ang="0">
                    <a:pos x="210" y="39"/>
                  </a:cxn>
                  <a:cxn ang="0">
                    <a:pos x="441" y="243"/>
                  </a:cxn>
                  <a:cxn ang="0">
                    <a:pos x="462" y="423"/>
                  </a:cxn>
                </a:cxnLst>
                <a:rect l="0" t="0" r="r" b="b"/>
                <a:pathLst>
                  <a:path w="535" h="645">
                    <a:moveTo>
                      <a:pt x="462" y="423"/>
                    </a:moveTo>
                    <a:cubicBezTo>
                      <a:pt x="345" y="546"/>
                      <a:pt x="198" y="582"/>
                      <a:pt x="144" y="612"/>
                    </a:cubicBezTo>
                    <a:cubicBezTo>
                      <a:pt x="60" y="645"/>
                      <a:pt x="0" y="630"/>
                      <a:pt x="87" y="558"/>
                    </a:cubicBezTo>
                    <a:cubicBezTo>
                      <a:pt x="261" y="438"/>
                      <a:pt x="378" y="387"/>
                      <a:pt x="162" y="117"/>
                    </a:cubicBezTo>
                    <a:cubicBezTo>
                      <a:pt x="74" y="0"/>
                      <a:pt x="166" y="1"/>
                      <a:pt x="210" y="39"/>
                    </a:cubicBezTo>
                    <a:cubicBezTo>
                      <a:pt x="245" y="70"/>
                      <a:pt x="401" y="171"/>
                      <a:pt x="441" y="243"/>
                    </a:cubicBezTo>
                    <a:cubicBezTo>
                      <a:pt x="480" y="300"/>
                      <a:pt x="535" y="341"/>
                      <a:pt x="462" y="423"/>
                    </a:cubicBezTo>
                    <a:close/>
                  </a:path>
                </a:pathLst>
              </a:custGeom>
              <a:noFill/>
              <a:ln w="12700" cmpd="sng">
                <a:solidFill>
                  <a:schemeClr val="accent2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>
                <a:lvl1pPr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1pPr>
                <a:lvl2pPr marL="37931725" indent="-37474525"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2pPr>
                <a:lvl3pPr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3pPr>
                <a:lvl4pPr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4pPr>
                <a:lvl5pPr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5pPr>
                <a:lvl6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6pPr>
                <a:lvl7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7pPr>
                <a:lvl8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8pPr>
                <a:lvl9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9pPr>
              </a:lstStyle>
              <a:p>
                <a:pPr eaLnBrk="1" hangingPunct="1"/>
                <a:endParaRPr lang="it-IT" altLang="it-IT" sz="3600"/>
              </a:p>
            </p:txBody>
          </p:sp>
          <p:sp>
            <p:nvSpPr>
              <p:cNvPr id="1380" name="Freeform 356">
                <a:extLst>
                  <a:ext uri="{FF2B5EF4-FFF2-40B4-BE49-F238E27FC236}">
                    <a16:creationId xmlns:a16="http://schemas.microsoft.com/office/drawing/2014/main" id="{3231ED06-1E02-0845-8FE0-DED6BCE5A11E}"/>
                  </a:ext>
                </a:extLst>
              </p:cNvPr>
              <p:cNvSpPr>
                <a:spLocks/>
              </p:cNvSpPr>
              <p:nvPr userDrawn="1"/>
            </p:nvSpPr>
            <p:spPr bwMode="hidden">
              <a:xfrm flipH="1">
                <a:off x="5077" y="850"/>
                <a:ext cx="687" cy="609"/>
              </a:xfrm>
              <a:custGeom>
                <a:avLst/>
                <a:gdLst/>
                <a:ahLst/>
                <a:cxnLst>
                  <a:cxn ang="0">
                    <a:pos x="144" y="45"/>
                  </a:cxn>
                  <a:cxn ang="0">
                    <a:pos x="546" y="9"/>
                  </a:cxn>
                  <a:cxn ang="0">
                    <a:pos x="582" y="99"/>
                  </a:cxn>
                  <a:cxn ang="0">
                    <a:pos x="123" y="462"/>
                  </a:cxn>
                  <a:cxn ang="0">
                    <a:pos x="27" y="438"/>
                  </a:cxn>
                  <a:cxn ang="0">
                    <a:pos x="12" y="210"/>
                  </a:cxn>
                  <a:cxn ang="0">
                    <a:pos x="144" y="45"/>
                  </a:cxn>
                </a:cxnLst>
                <a:rect l="0" t="0" r="r" b="b"/>
                <a:pathLst>
                  <a:path w="687" h="609">
                    <a:moveTo>
                      <a:pt x="144" y="45"/>
                    </a:moveTo>
                    <a:cubicBezTo>
                      <a:pt x="306" y="0"/>
                      <a:pt x="472" y="5"/>
                      <a:pt x="546" y="9"/>
                    </a:cubicBezTo>
                    <a:cubicBezTo>
                      <a:pt x="654" y="12"/>
                      <a:pt x="687" y="75"/>
                      <a:pt x="582" y="99"/>
                    </a:cubicBezTo>
                    <a:cubicBezTo>
                      <a:pt x="81" y="144"/>
                      <a:pt x="162" y="423"/>
                      <a:pt x="123" y="462"/>
                    </a:cubicBezTo>
                    <a:cubicBezTo>
                      <a:pt x="123" y="609"/>
                      <a:pt x="39" y="495"/>
                      <a:pt x="27" y="438"/>
                    </a:cubicBezTo>
                    <a:cubicBezTo>
                      <a:pt x="18" y="393"/>
                      <a:pt x="0" y="291"/>
                      <a:pt x="12" y="210"/>
                    </a:cubicBezTo>
                    <a:cubicBezTo>
                      <a:pt x="15" y="141"/>
                      <a:pt x="36" y="66"/>
                      <a:pt x="144" y="45"/>
                    </a:cubicBezTo>
                    <a:close/>
                  </a:path>
                </a:pathLst>
              </a:custGeom>
              <a:noFill/>
              <a:ln w="12700" cmpd="sng">
                <a:solidFill>
                  <a:schemeClr val="tx2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>
                <a:lvl1pPr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1pPr>
                <a:lvl2pPr marL="37931725" indent="-37474525"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2pPr>
                <a:lvl3pPr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3pPr>
                <a:lvl4pPr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4pPr>
                <a:lvl5pPr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5pPr>
                <a:lvl6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6pPr>
                <a:lvl7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7pPr>
                <a:lvl8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8pPr>
                <a:lvl9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9pPr>
              </a:lstStyle>
              <a:p>
                <a:pPr eaLnBrk="1" hangingPunct="1"/>
                <a:endParaRPr lang="it-IT" altLang="it-IT" sz="3600"/>
              </a:p>
            </p:txBody>
          </p:sp>
          <p:sp>
            <p:nvSpPr>
              <p:cNvPr id="1381" name="Freeform 357">
                <a:extLst>
                  <a:ext uri="{FF2B5EF4-FFF2-40B4-BE49-F238E27FC236}">
                    <a16:creationId xmlns:a16="http://schemas.microsoft.com/office/drawing/2014/main" id="{69200AD5-0094-C547-8A39-A6F5CA68FFA9}"/>
                  </a:ext>
                </a:extLst>
              </p:cNvPr>
              <p:cNvSpPr>
                <a:spLocks/>
              </p:cNvSpPr>
              <p:nvPr userDrawn="1"/>
            </p:nvSpPr>
            <p:spPr bwMode="hidden">
              <a:xfrm>
                <a:off x="4289" y="458"/>
                <a:ext cx="987" cy="743"/>
              </a:xfrm>
              <a:custGeom>
                <a:avLst/>
                <a:gdLst/>
                <a:ahLst/>
                <a:cxnLst>
                  <a:cxn ang="0">
                    <a:pos x="742" y="110"/>
                  </a:cxn>
                  <a:cxn ang="0">
                    <a:pos x="958" y="572"/>
                  </a:cxn>
                  <a:cxn ang="0">
                    <a:pos x="847" y="638"/>
                  </a:cxn>
                  <a:cxn ang="0">
                    <a:pos x="202" y="269"/>
                  </a:cxn>
                  <a:cxn ang="0">
                    <a:pos x="163" y="173"/>
                  </a:cxn>
                  <a:cxn ang="0">
                    <a:pos x="481" y="35"/>
                  </a:cxn>
                  <a:cxn ang="0">
                    <a:pos x="742" y="110"/>
                  </a:cxn>
                </a:cxnLst>
                <a:rect l="0" t="0" r="r" b="b"/>
                <a:pathLst>
                  <a:path w="987" h="743">
                    <a:moveTo>
                      <a:pt x="742" y="110"/>
                    </a:moveTo>
                    <a:cubicBezTo>
                      <a:pt x="853" y="270"/>
                      <a:pt x="941" y="491"/>
                      <a:pt x="958" y="572"/>
                    </a:cubicBezTo>
                    <a:cubicBezTo>
                      <a:pt x="987" y="692"/>
                      <a:pt x="912" y="743"/>
                      <a:pt x="847" y="638"/>
                    </a:cubicBezTo>
                    <a:cubicBezTo>
                      <a:pt x="523" y="89"/>
                      <a:pt x="364" y="254"/>
                      <a:pt x="202" y="269"/>
                    </a:cubicBezTo>
                    <a:cubicBezTo>
                      <a:pt x="0" y="325"/>
                      <a:pt x="89" y="207"/>
                      <a:pt x="163" y="173"/>
                    </a:cubicBezTo>
                    <a:cubicBezTo>
                      <a:pt x="222" y="145"/>
                      <a:pt x="366" y="53"/>
                      <a:pt x="481" y="35"/>
                    </a:cubicBezTo>
                    <a:cubicBezTo>
                      <a:pt x="576" y="12"/>
                      <a:pt x="680" y="0"/>
                      <a:pt x="742" y="110"/>
                    </a:cubicBezTo>
                    <a:close/>
                  </a:path>
                </a:pathLst>
              </a:custGeom>
              <a:noFill/>
              <a:ln w="12700" cmpd="sng">
                <a:solidFill>
                  <a:schemeClr val="tx2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>
                <a:lvl1pPr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1pPr>
                <a:lvl2pPr marL="37931725" indent="-37474525"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2pPr>
                <a:lvl3pPr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3pPr>
                <a:lvl4pPr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4pPr>
                <a:lvl5pPr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5pPr>
                <a:lvl6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6pPr>
                <a:lvl7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7pPr>
                <a:lvl8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8pPr>
                <a:lvl9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9pPr>
              </a:lstStyle>
              <a:p>
                <a:pPr eaLnBrk="1" hangingPunct="1"/>
                <a:endParaRPr lang="it-IT" altLang="it-IT" sz="3600"/>
              </a:p>
            </p:txBody>
          </p:sp>
          <p:sp>
            <p:nvSpPr>
              <p:cNvPr id="1382" name="Freeform 358">
                <a:extLst>
                  <a:ext uri="{FF2B5EF4-FFF2-40B4-BE49-F238E27FC236}">
                    <a16:creationId xmlns:a16="http://schemas.microsoft.com/office/drawing/2014/main" id="{565B5CA1-F7AE-2445-AD7A-A7B1F98E2E71}"/>
                  </a:ext>
                </a:extLst>
              </p:cNvPr>
              <p:cNvSpPr>
                <a:spLocks/>
              </p:cNvSpPr>
              <p:nvPr userDrawn="1"/>
            </p:nvSpPr>
            <p:spPr bwMode="hidden">
              <a:xfrm>
                <a:off x="4173" y="1111"/>
                <a:ext cx="650" cy="648"/>
              </a:xfrm>
              <a:custGeom>
                <a:avLst/>
                <a:gdLst/>
                <a:ahLst/>
                <a:cxnLst>
                  <a:cxn ang="0">
                    <a:pos x="468" y="114"/>
                  </a:cxn>
                  <a:cxn ang="0">
                    <a:pos x="621" y="453"/>
                  </a:cxn>
                  <a:cxn ang="0">
                    <a:pos x="522" y="495"/>
                  </a:cxn>
                  <a:cxn ang="0">
                    <a:pos x="105" y="519"/>
                  </a:cxn>
                  <a:cxn ang="0">
                    <a:pos x="30" y="450"/>
                  </a:cxn>
                  <a:cxn ang="0">
                    <a:pos x="231" y="84"/>
                  </a:cxn>
                  <a:cxn ang="0">
                    <a:pos x="468" y="114"/>
                  </a:cxn>
                </a:cxnLst>
                <a:rect l="0" t="0" r="r" b="b"/>
                <a:pathLst>
                  <a:path w="650" h="648">
                    <a:moveTo>
                      <a:pt x="468" y="114"/>
                    </a:moveTo>
                    <a:cubicBezTo>
                      <a:pt x="579" y="274"/>
                      <a:pt x="604" y="372"/>
                      <a:pt x="621" y="453"/>
                    </a:cubicBezTo>
                    <a:cubicBezTo>
                      <a:pt x="650" y="573"/>
                      <a:pt x="587" y="600"/>
                      <a:pt x="522" y="495"/>
                    </a:cubicBezTo>
                    <a:cubicBezTo>
                      <a:pt x="330" y="99"/>
                      <a:pt x="171" y="417"/>
                      <a:pt x="105" y="519"/>
                    </a:cubicBezTo>
                    <a:cubicBezTo>
                      <a:pt x="51" y="648"/>
                      <a:pt x="0" y="525"/>
                      <a:pt x="30" y="450"/>
                    </a:cubicBezTo>
                    <a:cubicBezTo>
                      <a:pt x="39" y="381"/>
                      <a:pt x="132" y="180"/>
                      <a:pt x="231" y="84"/>
                    </a:cubicBezTo>
                    <a:cubicBezTo>
                      <a:pt x="321" y="0"/>
                      <a:pt x="406" y="4"/>
                      <a:pt x="468" y="114"/>
                    </a:cubicBezTo>
                    <a:close/>
                  </a:path>
                </a:pathLst>
              </a:custGeom>
              <a:noFill/>
              <a:ln w="12700" cmpd="sng">
                <a:solidFill>
                  <a:schemeClr val="tx2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>
                <a:lvl1pPr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1pPr>
                <a:lvl2pPr marL="37931725" indent="-37474525"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2pPr>
                <a:lvl3pPr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3pPr>
                <a:lvl4pPr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4pPr>
                <a:lvl5pPr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5pPr>
                <a:lvl6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6pPr>
                <a:lvl7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7pPr>
                <a:lvl8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8pPr>
                <a:lvl9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9pPr>
              </a:lstStyle>
              <a:p>
                <a:pPr eaLnBrk="1" hangingPunct="1"/>
                <a:endParaRPr lang="it-IT" altLang="it-IT" sz="3600"/>
              </a:p>
            </p:txBody>
          </p:sp>
          <p:sp>
            <p:nvSpPr>
              <p:cNvPr id="1383" name="Freeform 359">
                <a:extLst>
                  <a:ext uri="{FF2B5EF4-FFF2-40B4-BE49-F238E27FC236}">
                    <a16:creationId xmlns:a16="http://schemas.microsoft.com/office/drawing/2014/main" id="{C50FC8D7-0A6D-924E-A00D-F6A7129C0FD0}"/>
                  </a:ext>
                </a:extLst>
              </p:cNvPr>
              <p:cNvSpPr>
                <a:spLocks/>
              </p:cNvSpPr>
              <p:nvPr userDrawn="1"/>
            </p:nvSpPr>
            <p:spPr bwMode="hidden">
              <a:xfrm>
                <a:off x="5094" y="1562"/>
                <a:ext cx="640" cy="797"/>
              </a:xfrm>
              <a:custGeom>
                <a:avLst/>
                <a:gdLst/>
                <a:ahLst/>
                <a:cxnLst>
                  <a:cxn ang="0">
                    <a:pos x="600" y="216"/>
                  </a:cxn>
                  <a:cxn ang="0">
                    <a:pos x="598" y="658"/>
                  </a:cxn>
                  <a:cxn ang="0">
                    <a:pos x="507" y="691"/>
                  </a:cxn>
                  <a:cxn ang="0">
                    <a:pos x="147" y="354"/>
                  </a:cxn>
                  <a:cxn ang="0">
                    <a:pos x="84" y="249"/>
                  </a:cxn>
                  <a:cxn ang="0">
                    <a:pos x="423" y="96"/>
                  </a:cxn>
                  <a:cxn ang="0">
                    <a:pos x="600" y="216"/>
                  </a:cxn>
                </a:cxnLst>
                <a:rect l="0" t="0" r="r" b="b"/>
                <a:pathLst>
                  <a:path w="640" h="797">
                    <a:moveTo>
                      <a:pt x="600" y="216"/>
                    </a:moveTo>
                    <a:cubicBezTo>
                      <a:pt x="640" y="379"/>
                      <a:pt x="604" y="584"/>
                      <a:pt x="598" y="658"/>
                    </a:cubicBezTo>
                    <a:cubicBezTo>
                      <a:pt x="592" y="766"/>
                      <a:pt x="528" y="797"/>
                      <a:pt x="507" y="691"/>
                    </a:cubicBezTo>
                    <a:cubicBezTo>
                      <a:pt x="495" y="276"/>
                      <a:pt x="255" y="360"/>
                      <a:pt x="147" y="354"/>
                    </a:cubicBezTo>
                    <a:cubicBezTo>
                      <a:pt x="0" y="350"/>
                      <a:pt x="18" y="294"/>
                      <a:pt x="84" y="249"/>
                    </a:cubicBezTo>
                    <a:cubicBezTo>
                      <a:pt x="147" y="204"/>
                      <a:pt x="339" y="108"/>
                      <a:pt x="423" y="96"/>
                    </a:cubicBezTo>
                    <a:cubicBezTo>
                      <a:pt x="477" y="81"/>
                      <a:pt x="585" y="0"/>
                      <a:pt x="600" y="216"/>
                    </a:cubicBezTo>
                    <a:close/>
                  </a:path>
                </a:pathLst>
              </a:custGeom>
              <a:noFill/>
              <a:ln w="12700" cmpd="sng">
                <a:solidFill>
                  <a:schemeClr val="tx2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>
                <a:lvl1pPr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1pPr>
                <a:lvl2pPr marL="37931725" indent="-37474525"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2pPr>
                <a:lvl3pPr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3pPr>
                <a:lvl4pPr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4pPr>
                <a:lvl5pPr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5pPr>
                <a:lvl6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6pPr>
                <a:lvl7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7pPr>
                <a:lvl8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8pPr>
                <a:lvl9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9pPr>
              </a:lstStyle>
              <a:p>
                <a:pPr eaLnBrk="1" hangingPunct="1"/>
                <a:endParaRPr lang="it-IT" altLang="it-IT" sz="3600"/>
              </a:p>
            </p:txBody>
          </p:sp>
          <p:sp>
            <p:nvSpPr>
              <p:cNvPr id="1384" name="Freeform 360">
                <a:extLst>
                  <a:ext uri="{FF2B5EF4-FFF2-40B4-BE49-F238E27FC236}">
                    <a16:creationId xmlns:a16="http://schemas.microsoft.com/office/drawing/2014/main" id="{0BE1735A-2BDD-8141-9A53-B30BCB54EB92}"/>
                  </a:ext>
                </a:extLst>
              </p:cNvPr>
              <p:cNvSpPr>
                <a:spLocks/>
              </p:cNvSpPr>
              <p:nvPr userDrawn="1"/>
            </p:nvSpPr>
            <p:spPr bwMode="hidden">
              <a:xfrm>
                <a:off x="4830" y="7"/>
                <a:ext cx="687" cy="609"/>
              </a:xfrm>
              <a:custGeom>
                <a:avLst/>
                <a:gdLst/>
                <a:ahLst/>
                <a:cxnLst>
                  <a:cxn ang="0">
                    <a:pos x="144" y="45"/>
                  </a:cxn>
                  <a:cxn ang="0">
                    <a:pos x="546" y="9"/>
                  </a:cxn>
                  <a:cxn ang="0">
                    <a:pos x="582" y="99"/>
                  </a:cxn>
                  <a:cxn ang="0">
                    <a:pos x="123" y="462"/>
                  </a:cxn>
                  <a:cxn ang="0">
                    <a:pos x="27" y="438"/>
                  </a:cxn>
                  <a:cxn ang="0">
                    <a:pos x="12" y="210"/>
                  </a:cxn>
                  <a:cxn ang="0">
                    <a:pos x="144" y="45"/>
                  </a:cxn>
                </a:cxnLst>
                <a:rect l="0" t="0" r="r" b="b"/>
                <a:pathLst>
                  <a:path w="687" h="609">
                    <a:moveTo>
                      <a:pt x="144" y="45"/>
                    </a:moveTo>
                    <a:cubicBezTo>
                      <a:pt x="306" y="0"/>
                      <a:pt x="472" y="5"/>
                      <a:pt x="546" y="9"/>
                    </a:cubicBezTo>
                    <a:cubicBezTo>
                      <a:pt x="654" y="12"/>
                      <a:pt x="687" y="75"/>
                      <a:pt x="582" y="99"/>
                    </a:cubicBezTo>
                    <a:cubicBezTo>
                      <a:pt x="81" y="144"/>
                      <a:pt x="162" y="423"/>
                      <a:pt x="123" y="462"/>
                    </a:cubicBezTo>
                    <a:cubicBezTo>
                      <a:pt x="123" y="609"/>
                      <a:pt x="39" y="495"/>
                      <a:pt x="27" y="438"/>
                    </a:cubicBezTo>
                    <a:cubicBezTo>
                      <a:pt x="18" y="393"/>
                      <a:pt x="0" y="291"/>
                      <a:pt x="12" y="210"/>
                    </a:cubicBezTo>
                    <a:cubicBezTo>
                      <a:pt x="15" y="141"/>
                      <a:pt x="36" y="66"/>
                      <a:pt x="144" y="45"/>
                    </a:cubicBezTo>
                    <a:close/>
                  </a:path>
                </a:pathLst>
              </a:custGeom>
              <a:noFill/>
              <a:ln w="12700" cmpd="sng">
                <a:solidFill>
                  <a:schemeClr val="bg2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>
                <a:lvl1pPr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1pPr>
                <a:lvl2pPr marL="37931725" indent="-37474525"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2pPr>
                <a:lvl3pPr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3pPr>
                <a:lvl4pPr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4pPr>
                <a:lvl5pPr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5pPr>
                <a:lvl6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6pPr>
                <a:lvl7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7pPr>
                <a:lvl8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8pPr>
                <a:lvl9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9pPr>
              </a:lstStyle>
              <a:p>
                <a:pPr eaLnBrk="1" hangingPunct="1"/>
                <a:endParaRPr lang="it-IT" altLang="it-IT" sz="3600"/>
              </a:p>
            </p:txBody>
          </p:sp>
          <p:sp>
            <p:nvSpPr>
              <p:cNvPr id="1385" name="Freeform 361">
                <a:extLst>
                  <a:ext uri="{FF2B5EF4-FFF2-40B4-BE49-F238E27FC236}">
                    <a16:creationId xmlns:a16="http://schemas.microsoft.com/office/drawing/2014/main" id="{0DA857BE-2471-634B-BA7F-3808FD8FD33A}"/>
                  </a:ext>
                </a:extLst>
              </p:cNvPr>
              <p:cNvSpPr>
                <a:spLocks/>
              </p:cNvSpPr>
              <p:nvPr userDrawn="1"/>
            </p:nvSpPr>
            <p:spPr bwMode="hidden">
              <a:xfrm rot="3318475">
                <a:off x="4139" y="-65"/>
                <a:ext cx="640" cy="797"/>
              </a:xfrm>
              <a:custGeom>
                <a:avLst/>
                <a:gdLst/>
                <a:ahLst/>
                <a:cxnLst>
                  <a:cxn ang="0">
                    <a:pos x="600" y="216"/>
                  </a:cxn>
                  <a:cxn ang="0">
                    <a:pos x="598" y="658"/>
                  </a:cxn>
                  <a:cxn ang="0">
                    <a:pos x="507" y="691"/>
                  </a:cxn>
                  <a:cxn ang="0">
                    <a:pos x="147" y="354"/>
                  </a:cxn>
                  <a:cxn ang="0">
                    <a:pos x="84" y="249"/>
                  </a:cxn>
                  <a:cxn ang="0">
                    <a:pos x="423" y="96"/>
                  </a:cxn>
                  <a:cxn ang="0">
                    <a:pos x="600" y="216"/>
                  </a:cxn>
                </a:cxnLst>
                <a:rect l="0" t="0" r="r" b="b"/>
                <a:pathLst>
                  <a:path w="640" h="797">
                    <a:moveTo>
                      <a:pt x="600" y="216"/>
                    </a:moveTo>
                    <a:cubicBezTo>
                      <a:pt x="640" y="379"/>
                      <a:pt x="604" y="584"/>
                      <a:pt x="598" y="658"/>
                    </a:cubicBezTo>
                    <a:cubicBezTo>
                      <a:pt x="592" y="766"/>
                      <a:pt x="528" y="797"/>
                      <a:pt x="507" y="691"/>
                    </a:cubicBezTo>
                    <a:cubicBezTo>
                      <a:pt x="495" y="276"/>
                      <a:pt x="255" y="360"/>
                      <a:pt x="147" y="354"/>
                    </a:cubicBezTo>
                    <a:cubicBezTo>
                      <a:pt x="0" y="350"/>
                      <a:pt x="18" y="294"/>
                      <a:pt x="84" y="249"/>
                    </a:cubicBezTo>
                    <a:cubicBezTo>
                      <a:pt x="147" y="204"/>
                      <a:pt x="339" y="108"/>
                      <a:pt x="423" y="96"/>
                    </a:cubicBezTo>
                    <a:cubicBezTo>
                      <a:pt x="477" y="81"/>
                      <a:pt x="585" y="0"/>
                      <a:pt x="600" y="216"/>
                    </a:cubicBezTo>
                    <a:close/>
                  </a:path>
                </a:pathLst>
              </a:custGeom>
              <a:noFill/>
              <a:ln w="12700" cmpd="sng">
                <a:solidFill>
                  <a:schemeClr val="bg2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>
                <a:lvl1pPr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1pPr>
                <a:lvl2pPr marL="37931725" indent="-37474525"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2pPr>
                <a:lvl3pPr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3pPr>
                <a:lvl4pPr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4pPr>
                <a:lvl5pPr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5pPr>
                <a:lvl6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6pPr>
                <a:lvl7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7pPr>
                <a:lvl8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8pPr>
                <a:lvl9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9pPr>
              </a:lstStyle>
              <a:p>
                <a:pPr eaLnBrk="1" hangingPunct="1"/>
                <a:endParaRPr lang="it-IT" altLang="it-IT" sz="3600"/>
              </a:p>
            </p:txBody>
          </p:sp>
          <p:sp>
            <p:nvSpPr>
              <p:cNvPr id="1386" name="Freeform 362">
                <a:extLst>
                  <a:ext uri="{FF2B5EF4-FFF2-40B4-BE49-F238E27FC236}">
                    <a16:creationId xmlns:a16="http://schemas.microsoft.com/office/drawing/2014/main" id="{43CC3117-3653-7C4D-9480-8C54036308CA}"/>
                  </a:ext>
                </a:extLst>
              </p:cNvPr>
              <p:cNvSpPr>
                <a:spLocks/>
              </p:cNvSpPr>
              <p:nvPr userDrawn="1"/>
            </p:nvSpPr>
            <p:spPr bwMode="hidden">
              <a:xfrm rot="20976686" flipH="1">
                <a:off x="5045" y="1254"/>
                <a:ext cx="535" cy="645"/>
              </a:xfrm>
              <a:custGeom>
                <a:avLst/>
                <a:gdLst/>
                <a:ahLst/>
                <a:cxnLst>
                  <a:cxn ang="0">
                    <a:pos x="462" y="423"/>
                  </a:cxn>
                  <a:cxn ang="0">
                    <a:pos x="144" y="612"/>
                  </a:cxn>
                  <a:cxn ang="0">
                    <a:pos x="87" y="558"/>
                  </a:cxn>
                  <a:cxn ang="0">
                    <a:pos x="162" y="117"/>
                  </a:cxn>
                  <a:cxn ang="0">
                    <a:pos x="210" y="39"/>
                  </a:cxn>
                  <a:cxn ang="0">
                    <a:pos x="441" y="243"/>
                  </a:cxn>
                  <a:cxn ang="0">
                    <a:pos x="462" y="423"/>
                  </a:cxn>
                </a:cxnLst>
                <a:rect l="0" t="0" r="r" b="b"/>
                <a:pathLst>
                  <a:path w="535" h="645">
                    <a:moveTo>
                      <a:pt x="462" y="423"/>
                    </a:moveTo>
                    <a:cubicBezTo>
                      <a:pt x="345" y="546"/>
                      <a:pt x="198" y="582"/>
                      <a:pt x="144" y="612"/>
                    </a:cubicBezTo>
                    <a:cubicBezTo>
                      <a:pt x="60" y="645"/>
                      <a:pt x="0" y="630"/>
                      <a:pt x="87" y="558"/>
                    </a:cubicBezTo>
                    <a:cubicBezTo>
                      <a:pt x="261" y="438"/>
                      <a:pt x="378" y="387"/>
                      <a:pt x="162" y="117"/>
                    </a:cubicBezTo>
                    <a:cubicBezTo>
                      <a:pt x="74" y="0"/>
                      <a:pt x="166" y="1"/>
                      <a:pt x="210" y="39"/>
                    </a:cubicBezTo>
                    <a:cubicBezTo>
                      <a:pt x="245" y="70"/>
                      <a:pt x="401" y="171"/>
                      <a:pt x="441" y="243"/>
                    </a:cubicBezTo>
                    <a:cubicBezTo>
                      <a:pt x="480" y="300"/>
                      <a:pt x="535" y="341"/>
                      <a:pt x="462" y="423"/>
                    </a:cubicBezTo>
                    <a:close/>
                  </a:path>
                </a:pathLst>
              </a:custGeom>
              <a:noFill/>
              <a:ln w="12700" cmpd="sng">
                <a:solidFill>
                  <a:schemeClr val="bg2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>
                <a:lvl1pPr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1pPr>
                <a:lvl2pPr marL="37931725" indent="-37474525"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2pPr>
                <a:lvl3pPr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3pPr>
                <a:lvl4pPr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4pPr>
                <a:lvl5pPr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5pPr>
                <a:lvl6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6pPr>
                <a:lvl7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7pPr>
                <a:lvl8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8pPr>
                <a:lvl9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9pPr>
              </a:lstStyle>
              <a:p>
                <a:pPr eaLnBrk="1" hangingPunct="1"/>
                <a:endParaRPr lang="it-IT" altLang="it-IT" sz="3600"/>
              </a:p>
            </p:txBody>
          </p:sp>
          <p:sp>
            <p:nvSpPr>
              <p:cNvPr id="1387" name="Freeform 363">
                <a:extLst>
                  <a:ext uri="{FF2B5EF4-FFF2-40B4-BE49-F238E27FC236}">
                    <a16:creationId xmlns:a16="http://schemas.microsoft.com/office/drawing/2014/main" id="{C12A38F4-BAD3-8146-B1B7-5530639B0D6B}"/>
                  </a:ext>
                </a:extLst>
              </p:cNvPr>
              <p:cNvSpPr>
                <a:spLocks/>
              </p:cNvSpPr>
              <p:nvPr userDrawn="1"/>
            </p:nvSpPr>
            <p:spPr bwMode="hidden">
              <a:xfrm>
                <a:off x="4330" y="932"/>
                <a:ext cx="866" cy="795"/>
              </a:xfrm>
              <a:custGeom>
                <a:avLst/>
                <a:gdLst/>
                <a:ahLst/>
                <a:cxnLst>
                  <a:cxn ang="0">
                    <a:pos x="17" y="180"/>
                  </a:cxn>
                  <a:cxn ang="0">
                    <a:pos x="284" y="720"/>
                  </a:cxn>
                  <a:cxn ang="0">
                    <a:pos x="380" y="687"/>
                  </a:cxn>
                  <a:cxn ang="0">
                    <a:pos x="647" y="249"/>
                  </a:cxn>
                  <a:cxn ang="0">
                    <a:pos x="716" y="138"/>
                  </a:cxn>
                  <a:cxn ang="0">
                    <a:pos x="182" y="0"/>
                  </a:cxn>
                  <a:cxn ang="0">
                    <a:pos x="17" y="180"/>
                  </a:cxn>
                </a:cxnLst>
                <a:rect l="0" t="0" r="r" b="b"/>
                <a:pathLst>
                  <a:path w="866" h="795">
                    <a:moveTo>
                      <a:pt x="17" y="180"/>
                    </a:moveTo>
                    <a:cubicBezTo>
                      <a:pt x="49" y="413"/>
                      <a:pt x="206" y="636"/>
                      <a:pt x="284" y="720"/>
                    </a:cubicBezTo>
                    <a:cubicBezTo>
                      <a:pt x="359" y="795"/>
                      <a:pt x="422" y="771"/>
                      <a:pt x="380" y="687"/>
                    </a:cubicBezTo>
                    <a:cubicBezTo>
                      <a:pt x="284" y="378"/>
                      <a:pt x="197" y="183"/>
                      <a:pt x="647" y="249"/>
                    </a:cubicBezTo>
                    <a:cubicBezTo>
                      <a:pt x="866" y="276"/>
                      <a:pt x="791" y="175"/>
                      <a:pt x="716" y="138"/>
                    </a:cubicBezTo>
                    <a:cubicBezTo>
                      <a:pt x="575" y="63"/>
                      <a:pt x="317" y="6"/>
                      <a:pt x="182" y="0"/>
                    </a:cubicBezTo>
                    <a:cubicBezTo>
                      <a:pt x="95" y="0"/>
                      <a:pt x="0" y="32"/>
                      <a:pt x="17" y="180"/>
                    </a:cubicBezTo>
                    <a:close/>
                  </a:path>
                </a:pathLst>
              </a:custGeom>
              <a:noFill/>
              <a:ln w="12700" cmpd="sng">
                <a:solidFill>
                  <a:schemeClr val="bg2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>
                <a:lvl1pPr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1pPr>
                <a:lvl2pPr marL="37931725" indent="-37474525"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2pPr>
                <a:lvl3pPr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3pPr>
                <a:lvl4pPr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4pPr>
                <a:lvl5pPr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5pPr>
                <a:lvl6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6pPr>
                <a:lvl7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7pPr>
                <a:lvl8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8pPr>
                <a:lvl9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9pPr>
              </a:lstStyle>
              <a:p>
                <a:pPr eaLnBrk="1" hangingPunct="1"/>
                <a:endParaRPr lang="it-IT" altLang="it-IT" sz="3600"/>
              </a:p>
            </p:txBody>
          </p:sp>
          <p:sp>
            <p:nvSpPr>
              <p:cNvPr id="1388" name="Freeform 364">
                <a:extLst>
                  <a:ext uri="{FF2B5EF4-FFF2-40B4-BE49-F238E27FC236}">
                    <a16:creationId xmlns:a16="http://schemas.microsoft.com/office/drawing/2014/main" id="{6AF621D2-B46D-3746-BC87-FC19F7A290CD}"/>
                  </a:ext>
                </a:extLst>
              </p:cNvPr>
              <p:cNvSpPr>
                <a:spLocks/>
              </p:cNvSpPr>
              <p:nvPr userDrawn="1"/>
            </p:nvSpPr>
            <p:spPr bwMode="hidden">
              <a:xfrm rot="16244410" flipH="1">
                <a:off x="5174" y="3195"/>
                <a:ext cx="535" cy="645"/>
              </a:xfrm>
              <a:custGeom>
                <a:avLst/>
                <a:gdLst/>
                <a:ahLst/>
                <a:cxnLst>
                  <a:cxn ang="0">
                    <a:pos x="462" y="423"/>
                  </a:cxn>
                  <a:cxn ang="0">
                    <a:pos x="144" y="612"/>
                  </a:cxn>
                  <a:cxn ang="0">
                    <a:pos x="87" y="558"/>
                  </a:cxn>
                  <a:cxn ang="0">
                    <a:pos x="162" y="117"/>
                  </a:cxn>
                  <a:cxn ang="0">
                    <a:pos x="210" y="39"/>
                  </a:cxn>
                  <a:cxn ang="0">
                    <a:pos x="441" y="243"/>
                  </a:cxn>
                  <a:cxn ang="0">
                    <a:pos x="462" y="423"/>
                  </a:cxn>
                </a:cxnLst>
                <a:rect l="0" t="0" r="r" b="b"/>
                <a:pathLst>
                  <a:path w="535" h="645">
                    <a:moveTo>
                      <a:pt x="462" y="423"/>
                    </a:moveTo>
                    <a:cubicBezTo>
                      <a:pt x="345" y="546"/>
                      <a:pt x="198" y="582"/>
                      <a:pt x="144" y="612"/>
                    </a:cubicBezTo>
                    <a:cubicBezTo>
                      <a:pt x="60" y="645"/>
                      <a:pt x="0" y="630"/>
                      <a:pt x="87" y="558"/>
                    </a:cubicBezTo>
                    <a:cubicBezTo>
                      <a:pt x="261" y="438"/>
                      <a:pt x="378" y="387"/>
                      <a:pt x="162" y="117"/>
                    </a:cubicBezTo>
                    <a:cubicBezTo>
                      <a:pt x="74" y="0"/>
                      <a:pt x="166" y="1"/>
                      <a:pt x="210" y="39"/>
                    </a:cubicBezTo>
                    <a:cubicBezTo>
                      <a:pt x="245" y="70"/>
                      <a:pt x="401" y="171"/>
                      <a:pt x="441" y="243"/>
                    </a:cubicBezTo>
                    <a:cubicBezTo>
                      <a:pt x="480" y="300"/>
                      <a:pt x="535" y="341"/>
                      <a:pt x="462" y="423"/>
                    </a:cubicBezTo>
                    <a:close/>
                  </a:path>
                </a:pathLst>
              </a:custGeom>
              <a:noFill/>
              <a:ln w="12700" cmpd="sng">
                <a:solidFill>
                  <a:schemeClr val="accent2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>
                <a:lvl1pPr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1pPr>
                <a:lvl2pPr marL="37931725" indent="-37474525"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2pPr>
                <a:lvl3pPr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3pPr>
                <a:lvl4pPr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4pPr>
                <a:lvl5pPr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5pPr>
                <a:lvl6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6pPr>
                <a:lvl7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7pPr>
                <a:lvl8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8pPr>
                <a:lvl9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9pPr>
              </a:lstStyle>
              <a:p>
                <a:pPr eaLnBrk="1" hangingPunct="1"/>
                <a:endParaRPr lang="it-IT" altLang="it-IT" sz="3600"/>
              </a:p>
            </p:txBody>
          </p:sp>
          <p:sp>
            <p:nvSpPr>
              <p:cNvPr id="1389" name="Freeform 365">
                <a:extLst>
                  <a:ext uri="{FF2B5EF4-FFF2-40B4-BE49-F238E27FC236}">
                    <a16:creationId xmlns:a16="http://schemas.microsoft.com/office/drawing/2014/main" id="{F2CE7E6E-A5E2-4E4C-8756-38136842A9C9}"/>
                  </a:ext>
                </a:extLst>
              </p:cNvPr>
              <p:cNvSpPr>
                <a:spLocks/>
              </p:cNvSpPr>
              <p:nvPr userDrawn="1"/>
            </p:nvSpPr>
            <p:spPr bwMode="hidden">
              <a:xfrm rot="2428453">
                <a:off x="4163" y="1592"/>
                <a:ext cx="802" cy="706"/>
              </a:xfrm>
              <a:custGeom>
                <a:avLst/>
                <a:gdLst/>
                <a:ahLst/>
                <a:cxnLst>
                  <a:cxn ang="0">
                    <a:pos x="742" y="110"/>
                  </a:cxn>
                  <a:cxn ang="0">
                    <a:pos x="958" y="572"/>
                  </a:cxn>
                  <a:cxn ang="0">
                    <a:pos x="847" y="638"/>
                  </a:cxn>
                  <a:cxn ang="0">
                    <a:pos x="202" y="269"/>
                  </a:cxn>
                  <a:cxn ang="0">
                    <a:pos x="163" y="173"/>
                  </a:cxn>
                  <a:cxn ang="0">
                    <a:pos x="481" y="35"/>
                  </a:cxn>
                  <a:cxn ang="0">
                    <a:pos x="742" y="110"/>
                  </a:cxn>
                </a:cxnLst>
                <a:rect l="0" t="0" r="r" b="b"/>
                <a:pathLst>
                  <a:path w="987" h="743">
                    <a:moveTo>
                      <a:pt x="742" y="110"/>
                    </a:moveTo>
                    <a:cubicBezTo>
                      <a:pt x="853" y="270"/>
                      <a:pt x="941" y="491"/>
                      <a:pt x="958" y="572"/>
                    </a:cubicBezTo>
                    <a:cubicBezTo>
                      <a:pt x="987" y="692"/>
                      <a:pt x="912" y="743"/>
                      <a:pt x="847" y="638"/>
                    </a:cubicBezTo>
                    <a:cubicBezTo>
                      <a:pt x="523" y="89"/>
                      <a:pt x="364" y="254"/>
                      <a:pt x="202" y="269"/>
                    </a:cubicBezTo>
                    <a:cubicBezTo>
                      <a:pt x="0" y="325"/>
                      <a:pt x="89" y="207"/>
                      <a:pt x="163" y="173"/>
                    </a:cubicBezTo>
                    <a:cubicBezTo>
                      <a:pt x="222" y="145"/>
                      <a:pt x="366" y="53"/>
                      <a:pt x="481" y="35"/>
                    </a:cubicBezTo>
                    <a:cubicBezTo>
                      <a:pt x="576" y="12"/>
                      <a:pt x="680" y="0"/>
                      <a:pt x="742" y="110"/>
                    </a:cubicBezTo>
                    <a:close/>
                  </a:path>
                </a:pathLst>
              </a:custGeom>
              <a:noFill/>
              <a:ln w="12700" cmpd="sng">
                <a:solidFill>
                  <a:schemeClr val="accent2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>
                <a:lvl1pPr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1pPr>
                <a:lvl2pPr marL="37931725" indent="-37474525"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2pPr>
                <a:lvl3pPr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3pPr>
                <a:lvl4pPr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4pPr>
                <a:lvl5pPr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5pPr>
                <a:lvl6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6pPr>
                <a:lvl7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7pPr>
                <a:lvl8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8pPr>
                <a:lvl9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9pPr>
              </a:lstStyle>
              <a:p>
                <a:pPr eaLnBrk="1" hangingPunct="1"/>
                <a:endParaRPr lang="it-IT" altLang="it-IT" sz="3600"/>
              </a:p>
            </p:txBody>
          </p:sp>
          <p:sp>
            <p:nvSpPr>
              <p:cNvPr id="1390" name="Freeform 366">
                <a:extLst>
                  <a:ext uri="{FF2B5EF4-FFF2-40B4-BE49-F238E27FC236}">
                    <a16:creationId xmlns:a16="http://schemas.microsoft.com/office/drawing/2014/main" id="{5EB1D528-A2FA-9747-AD34-394705E506E2}"/>
                  </a:ext>
                </a:extLst>
              </p:cNvPr>
              <p:cNvSpPr>
                <a:spLocks/>
              </p:cNvSpPr>
              <p:nvPr userDrawn="1"/>
            </p:nvSpPr>
            <p:spPr bwMode="hidden">
              <a:xfrm rot="6284068">
                <a:off x="4901" y="759"/>
                <a:ext cx="640" cy="797"/>
              </a:xfrm>
              <a:custGeom>
                <a:avLst/>
                <a:gdLst/>
                <a:ahLst/>
                <a:cxnLst>
                  <a:cxn ang="0">
                    <a:pos x="600" y="216"/>
                  </a:cxn>
                  <a:cxn ang="0">
                    <a:pos x="598" y="658"/>
                  </a:cxn>
                  <a:cxn ang="0">
                    <a:pos x="507" y="691"/>
                  </a:cxn>
                  <a:cxn ang="0">
                    <a:pos x="147" y="354"/>
                  </a:cxn>
                  <a:cxn ang="0">
                    <a:pos x="84" y="249"/>
                  </a:cxn>
                  <a:cxn ang="0">
                    <a:pos x="423" y="96"/>
                  </a:cxn>
                  <a:cxn ang="0">
                    <a:pos x="600" y="216"/>
                  </a:cxn>
                </a:cxnLst>
                <a:rect l="0" t="0" r="r" b="b"/>
                <a:pathLst>
                  <a:path w="640" h="797">
                    <a:moveTo>
                      <a:pt x="600" y="216"/>
                    </a:moveTo>
                    <a:cubicBezTo>
                      <a:pt x="640" y="379"/>
                      <a:pt x="604" y="584"/>
                      <a:pt x="598" y="658"/>
                    </a:cubicBezTo>
                    <a:cubicBezTo>
                      <a:pt x="592" y="766"/>
                      <a:pt x="528" y="797"/>
                      <a:pt x="507" y="691"/>
                    </a:cubicBezTo>
                    <a:cubicBezTo>
                      <a:pt x="495" y="276"/>
                      <a:pt x="255" y="360"/>
                      <a:pt x="147" y="354"/>
                    </a:cubicBezTo>
                    <a:cubicBezTo>
                      <a:pt x="0" y="350"/>
                      <a:pt x="18" y="294"/>
                      <a:pt x="84" y="249"/>
                    </a:cubicBezTo>
                    <a:cubicBezTo>
                      <a:pt x="147" y="204"/>
                      <a:pt x="339" y="108"/>
                      <a:pt x="423" y="96"/>
                    </a:cubicBezTo>
                    <a:cubicBezTo>
                      <a:pt x="477" y="81"/>
                      <a:pt x="585" y="0"/>
                      <a:pt x="600" y="216"/>
                    </a:cubicBezTo>
                    <a:close/>
                  </a:path>
                </a:pathLst>
              </a:custGeom>
              <a:noFill/>
              <a:ln w="12700" cmpd="sng">
                <a:solidFill>
                  <a:schemeClr val="accent2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>
                <a:lvl1pPr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1pPr>
                <a:lvl2pPr marL="37931725" indent="-37474525"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2pPr>
                <a:lvl3pPr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3pPr>
                <a:lvl4pPr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4pPr>
                <a:lvl5pPr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5pPr>
                <a:lvl6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6pPr>
                <a:lvl7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7pPr>
                <a:lvl8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8pPr>
                <a:lvl9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9pPr>
              </a:lstStyle>
              <a:p>
                <a:pPr eaLnBrk="1" hangingPunct="1"/>
                <a:endParaRPr lang="it-IT" altLang="it-IT" sz="3600"/>
              </a:p>
            </p:txBody>
          </p:sp>
          <p:sp>
            <p:nvSpPr>
              <p:cNvPr id="1391" name="Freeform 367">
                <a:extLst>
                  <a:ext uri="{FF2B5EF4-FFF2-40B4-BE49-F238E27FC236}">
                    <a16:creationId xmlns:a16="http://schemas.microsoft.com/office/drawing/2014/main" id="{CFE90E22-06F6-C144-B99A-AC9B06579785}"/>
                  </a:ext>
                </a:extLst>
              </p:cNvPr>
              <p:cNvSpPr>
                <a:spLocks/>
              </p:cNvSpPr>
              <p:nvPr userDrawn="1"/>
            </p:nvSpPr>
            <p:spPr bwMode="hidden">
              <a:xfrm rot="21011466" flipV="1">
                <a:off x="5124" y="-8"/>
                <a:ext cx="640" cy="797"/>
              </a:xfrm>
              <a:custGeom>
                <a:avLst/>
                <a:gdLst/>
                <a:ahLst/>
                <a:cxnLst>
                  <a:cxn ang="0">
                    <a:pos x="600" y="216"/>
                  </a:cxn>
                  <a:cxn ang="0">
                    <a:pos x="598" y="658"/>
                  </a:cxn>
                  <a:cxn ang="0">
                    <a:pos x="507" y="691"/>
                  </a:cxn>
                  <a:cxn ang="0">
                    <a:pos x="147" y="354"/>
                  </a:cxn>
                  <a:cxn ang="0">
                    <a:pos x="84" y="249"/>
                  </a:cxn>
                  <a:cxn ang="0">
                    <a:pos x="423" y="96"/>
                  </a:cxn>
                  <a:cxn ang="0">
                    <a:pos x="600" y="216"/>
                  </a:cxn>
                </a:cxnLst>
                <a:rect l="0" t="0" r="r" b="b"/>
                <a:pathLst>
                  <a:path w="640" h="797">
                    <a:moveTo>
                      <a:pt x="600" y="216"/>
                    </a:moveTo>
                    <a:cubicBezTo>
                      <a:pt x="640" y="379"/>
                      <a:pt x="604" y="584"/>
                      <a:pt x="598" y="658"/>
                    </a:cubicBezTo>
                    <a:cubicBezTo>
                      <a:pt x="592" y="766"/>
                      <a:pt x="528" y="797"/>
                      <a:pt x="507" y="691"/>
                    </a:cubicBezTo>
                    <a:cubicBezTo>
                      <a:pt x="495" y="276"/>
                      <a:pt x="255" y="360"/>
                      <a:pt x="147" y="354"/>
                    </a:cubicBezTo>
                    <a:cubicBezTo>
                      <a:pt x="0" y="350"/>
                      <a:pt x="18" y="294"/>
                      <a:pt x="84" y="249"/>
                    </a:cubicBezTo>
                    <a:cubicBezTo>
                      <a:pt x="147" y="204"/>
                      <a:pt x="339" y="108"/>
                      <a:pt x="423" y="96"/>
                    </a:cubicBezTo>
                    <a:cubicBezTo>
                      <a:pt x="477" y="81"/>
                      <a:pt x="585" y="0"/>
                      <a:pt x="600" y="216"/>
                    </a:cubicBezTo>
                    <a:close/>
                  </a:path>
                </a:pathLst>
              </a:custGeom>
              <a:noFill/>
              <a:ln w="12700" cmpd="sng">
                <a:solidFill>
                  <a:schemeClr val="accent2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>
                <a:lvl1pPr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1pPr>
                <a:lvl2pPr marL="37931725" indent="-37474525"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2pPr>
                <a:lvl3pPr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3pPr>
                <a:lvl4pPr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4pPr>
                <a:lvl5pPr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5pPr>
                <a:lvl6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6pPr>
                <a:lvl7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7pPr>
                <a:lvl8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8pPr>
                <a:lvl9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9pPr>
              </a:lstStyle>
              <a:p>
                <a:pPr eaLnBrk="1" hangingPunct="1"/>
                <a:endParaRPr lang="it-IT" altLang="it-IT" sz="3600"/>
              </a:p>
            </p:txBody>
          </p:sp>
          <p:sp>
            <p:nvSpPr>
              <p:cNvPr id="1392" name="Freeform 368">
                <a:extLst>
                  <a:ext uri="{FF2B5EF4-FFF2-40B4-BE49-F238E27FC236}">
                    <a16:creationId xmlns:a16="http://schemas.microsoft.com/office/drawing/2014/main" id="{F56D2A8E-DDE1-8443-A595-75EE2911C330}"/>
                  </a:ext>
                </a:extLst>
              </p:cNvPr>
              <p:cNvSpPr>
                <a:spLocks/>
              </p:cNvSpPr>
              <p:nvPr userDrawn="1"/>
            </p:nvSpPr>
            <p:spPr bwMode="hidden">
              <a:xfrm rot="563450" flipH="1">
                <a:off x="3825" y="446"/>
                <a:ext cx="535" cy="645"/>
              </a:xfrm>
              <a:custGeom>
                <a:avLst/>
                <a:gdLst/>
                <a:ahLst/>
                <a:cxnLst>
                  <a:cxn ang="0">
                    <a:pos x="462" y="423"/>
                  </a:cxn>
                  <a:cxn ang="0">
                    <a:pos x="144" y="612"/>
                  </a:cxn>
                  <a:cxn ang="0">
                    <a:pos x="87" y="558"/>
                  </a:cxn>
                  <a:cxn ang="0">
                    <a:pos x="162" y="117"/>
                  </a:cxn>
                  <a:cxn ang="0">
                    <a:pos x="210" y="39"/>
                  </a:cxn>
                  <a:cxn ang="0">
                    <a:pos x="441" y="243"/>
                  </a:cxn>
                  <a:cxn ang="0">
                    <a:pos x="462" y="423"/>
                  </a:cxn>
                </a:cxnLst>
                <a:rect l="0" t="0" r="r" b="b"/>
                <a:pathLst>
                  <a:path w="535" h="645">
                    <a:moveTo>
                      <a:pt x="462" y="423"/>
                    </a:moveTo>
                    <a:cubicBezTo>
                      <a:pt x="345" y="546"/>
                      <a:pt x="198" y="582"/>
                      <a:pt x="144" y="612"/>
                    </a:cubicBezTo>
                    <a:cubicBezTo>
                      <a:pt x="60" y="645"/>
                      <a:pt x="0" y="630"/>
                      <a:pt x="87" y="558"/>
                    </a:cubicBezTo>
                    <a:cubicBezTo>
                      <a:pt x="261" y="438"/>
                      <a:pt x="378" y="387"/>
                      <a:pt x="162" y="117"/>
                    </a:cubicBezTo>
                    <a:cubicBezTo>
                      <a:pt x="74" y="0"/>
                      <a:pt x="166" y="1"/>
                      <a:pt x="210" y="39"/>
                    </a:cubicBezTo>
                    <a:cubicBezTo>
                      <a:pt x="245" y="70"/>
                      <a:pt x="401" y="171"/>
                      <a:pt x="441" y="243"/>
                    </a:cubicBezTo>
                    <a:cubicBezTo>
                      <a:pt x="480" y="300"/>
                      <a:pt x="535" y="341"/>
                      <a:pt x="462" y="423"/>
                    </a:cubicBezTo>
                    <a:close/>
                  </a:path>
                </a:pathLst>
              </a:custGeom>
              <a:noFill/>
              <a:ln w="12700" cmpd="sng">
                <a:solidFill>
                  <a:schemeClr val="accent2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>
                <a:lvl1pPr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1pPr>
                <a:lvl2pPr marL="37931725" indent="-37474525"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2pPr>
                <a:lvl3pPr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3pPr>
                <a:lvl4pPr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4pPr>
                <a:lvl5pPr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5pPr>
                <a:lvl6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6pPr>
                <a:lvl7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7pPr>
                <a:lvl8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8pPr>
                <a:lvl9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9pPr>
              </a:lstStyle>
              <a:p>
                <a:pPr eaLnBrk="1" hangingPunct="1"/>
                <a:endParaRPr lang="it-IT" altLang="it-IT" sz="3600"/>
              </a:p>
            </p:txBody>
          </p:sp>
          <p:sp>
            <p:nvSpPr>
              <p:cNvPr id="1393" name="Freeform 369">
                <a:extLst>
                  <a:ext uri="{FF2B5EF4-FFF2-40B4-BE49-F238E27FC236}">
                    <a16:creationId xmlns:a16="http://schemas.microsoft.com/office/drawing/2014/main" id="{E828BD65-AD98-C94A-A02A-D116E58B5D89}"/>
                  </a:ext>
                </a:extLst>
              </p:cNvPr>
              <p:cNvSpPr>
                <a:spLocks/>
              </p:cNvSpPr>
              <p:nvPr userDrawn="1"/>
            </p:nvSpPr>
            <p:spPr bwMode="hidden">
              <a:xfrm rot="6521641">
                <a:off x="5099" y="2938"/>
                <a:ext cx="687" cy="609"/>
              </a:xfrm>
              <a:custGeom>
                <a:avLst/>
                <a:gdLst/>
                <a:ahLst/>
                <a:cxnLst>
                  <a:cxn ang="0">
                    <a:pos x="144" y="45"/>
                  </a:cxn>
                  <a:cxn ang="0">
                    <a:pos x="546" y="9"/>
                  </a:cxn>
                  <a:cxn ang="0">
                    <a:pos x="582" y="99"/>
                  </a:cxn>
                  <a:cxn ang="0">
                    <a:pos x="123" y="462"/>
                  </a:cxn>
                  <a:cxn ang="0">
                    <a:pos x="27" y="438"/>
                  </a:cxn>
                  <a:cxn ang="0">
                    <a:pos x="12" y="210"/>
                  </a:cxn>
                  <a:cxn ang="0">
                    <a:pos x="144" y="45"/>
                  </a:cxn>
                </a:cxnLst>
                <a:rect l="0" t="0" r="r" b="b"/>
                <a:pathLst>
                  <a:path w="687" h="609">
                    <a:moveTo>
                      <a:pt x="144" y="45"/>
                    </a:moveTo>
                    <a:cubicBezTo>
                      <a:pt x="306" y="0"/>
                      <a:pt x="472" y="5"/>
                      <a:pt x="546" y="9"/>
                    </a:cubicBezTo>
                    <a:cubicBezTo>
                      <a:pt x="654" y="12"/>
                      <a:pt x="687" y="75"/>
                      <a:pt x="582" y="99"/>
                    </a:cubicBezTo>
                    <a:cubicBezTo>
                      <a:pt x="81" y="144"/>
                      <a:pt x="162" y="423"/>
                      <a:pt x="123" y="462"/>
                    </a:cubicBezTo>
                    <a:cubicBezTo>
                      <a:pt x="123" y="609"/>
                      <a:pt x="39" y="495"/>
                      <a:pt x="27" y="438"/>
                    </a:cubicBezTo>
                    <a:cubicBezTo>
                      <a:pt x="18" y="393"/>
                      <a:pt x="0" y="291"/>
                      <a:pt x="12" y="210"/>
                    </a:cubicBezTo>
                    <a:cubicBezTo>
                      <a:pt x="15" y="141"/>
                      <a:pt x="36" y="66"/>
                      <a:pt x="144" y="45"/>
                    </a:cubicBezTo>
                    <a:close/>
                  </a:path>
                </a:pathLst>
              </a:custGeom>
              <a:noFill/>
              <a:ln w="12700" cmpd="sng">
                <a:solidFill>
                  <a:schemeClr val="tx2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>
                <a:lvl1pPr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1pPr>
                <a:lvl2pPr marL="37931725" indent="-37474525"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2pPr>
                <a:lvl3pPr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3pPr>
                <a:lvl4pPr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4pPr>
                <a:lvl5pPr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5pPr>
                <a:lvl6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6pPr>
                <a:lvl7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7pPr>
                <a:lvl8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8pPr>
                <a:lvl9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9pPr>
              </a:lstStyle>
              <a:p>
                <a:pPr eaLnBrk="1" hangingPunct="1"/>
                <a:endParaRPr lang="it-IT" altLang="it-IT" sz="3600"/>
              </a:p>
            </p:txBody>
          </p:sp>
          <p:sp>
            <p:nvSpPr>
              <p:cNvPr id="1394" name="Freeform 370">
                <a:extLst>
                  <a:ext uri="{FF2B5EF4-FFF2-40B4-BE49-F238E27FC236}">
                    <a16:creationId xmlns:a16="http://schemas.microsoft.com/office/drawing/2014/main" id="{4C460AC5-C1F6-1A45-9D28-0986CC0999FE}"/>
                  </a:ext>
                </a:extLst>
              </p:cNvPr>
              <p:cNvSpPr>
                <a:spLocks/>
              </p:cNvSpPr>
              <p:nvPr userDrawn="1"/>
            </p:nvSpPr>
            <p:spPr bwMode="hidden">
              <a:xfrm>
                <a:off x="4289" y="2570"/>
                <a:ext cx="987" cy="743"/>
              </a:xfrm>
              <a:custGeom>
                <a:avLst/>
                <a:gdLst/>
                <a:ahLst/>
                <a:cxnLst>
                  <a:cxn ang="0">
                    <a:pos x="742" y="110"/>
                  </a:cxn>
                  <a:cxn ang="0">
                    <a:pos x="958" y="572"/>
                  </a:cxn>
                  <a:cxn ang="0">
                    <a:pos x="847" y="638"/>
                  </a:cxn>
                  <a:cxn ang="0">
                    <a:pos x="202" y="269"/>
                  </a:cxn>
                  <a:cxn ang="0">
                    <a:pos x="163" y="173"/>
                  </a:cxn>
                  <a:cxn ang="0">
                    <a:pos x="481" y="35"/>
                  </a:cxn>
                  <a:cxn ang="0">
                    <a:pos x="742" y="110"/>
                  </a:cxn>
                </a:cxnLst>
                <a:rect l="0" t="0" r="r" b="b"/>
                <a:pathLst>
                  <a:path w="987" h="743">
                    <a:moveTo>
                      <a:pt x="742" y="110"/>
                    </a:moveTo>
                    <a:cubicBezTo>
                      <a:pt x="853" y="270"/>
                      <a:pt x="941" y="491"/>
                      <a:pt x="958" y="572"/>
                    </a:cubicBezTo>
                    <a:cubicBezTo>
                      <a:pt x="987" y="692"/>
                      <a:pt x="912" y="743"/>
                      <a:pt x="847" y="638"/>
                    </a:cubicBezTo>
                    <a:cubicBezTo>
                      <a:pt x="523" y="89"/>
                      <a:pt x="364" y="254"/>
                      <a:pt x="202" y="269"/>
                    </a:cubicBezTo>
                    <a:cubicBezTo>
                      <a:pt x="0" y="325"/>
                      <a:pt x="89" y="207"/>
                      <a:pt x="163" y="173"/>
                    </a:cubicBezTo>
                    <a:cubicBezTo>
                      <a:pt x="222" y="145"/>
                      <a:pt x="366" y="53"/>
                      <a:pt x="481" y="35"/>
                    </a:cubicBezTo>
                    <a:cubicBezTo>
                      <a:pt x="576" y="12"/>
                      <a:pt x="680" y="0"/>
                      <a:pt x="742" y="110"/>
                    </a:cubicBezTo>
                    <a:close/>
                  </a:path>
                </a:pathLst>
              </a:custGeom>
              <a:noFill/>
              <a:ln w="12700" cmpd="sng">
                <a:solidFill>
                  <a:schemeClr val="tx2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>
                <a:lvl1pPr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1pPr>
                <a:lvl2pPr marL="37931725" indent="-37474525"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2pPr>
                <a:lvl3pPr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3pPr>
                <a:lvl4pPr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4pPr>
                <a:lvl5pPr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5pPr>
                <a:lvl6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6pPr>
                <a:lvl7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7pPr>
                <a:lvl8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8pPr>
                <a:lvl9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9pPr>
              </a:lstStyle>
              <a:p>
                <a:pPr eaLnBrk="1" hangingPunct="1"/>
                <a:endParaRPr lang="it-IT" altLang="it-IT" sz="3600"/>
              </a:p>
            </p:txBody>
          </p:sp>
          <p:sp>
            <p:nvSpPr>
              <p:cNvPr id="1395" name="Freeform 371">
                <a:extLst>
                  <a:ext uri="{FF2B5EF4-FFF2-40B4-BE49-F238E27FC236}">
                    <a16:creationId xmlns:a16="http://schemas.microsoft.com/office/drawing/2014/main" id="{693489BE-9E3D-A24E-B71B-C6B87C862DE2}"/>
                  </a:ext>
                </a:extLst>
              </p:cNvPr>
              <p:cNvSpPr>
                <a:spLocks/>
              </p:cNvSpPr>
              <p:nvPr userDrawn="1"/>
            </p:nvSpPr>
            <p:spPr bwMode="hidden">
              <a:xfrm>
                <a:off x="4173" y="3223"/>
                <a:ext cx="650" cy="648"/>
              </a:xfrm>
              <a:custGeom>
                <a:avLst/>
                <a:gdLst/>
                <a:ahLst/>
                <a:cxnLst>
                  <a:cxn ang="0">
                    <a:pos x="468" y="114"/>
                  </a:cxn>
                  <a:cxn ang="0">
                    <a:pos x="621" y="453"/>
                  </a:cxn>
                  <a:cxn ang="0">
                    <a:pos x="522" y="495"/>
                  </a:cxn>
                  <a:cxn ang="0">
                    <a:pos x="105" y="519"/>
                  </a:cxn>
                  <a:cxn ang="0">
                    <a:pos x="30" y="450"/>
                  </a:cxn>
                  <a:cxn ang="0">
                    <a:pos x="231" y="84"/>
                  </a:cxn>
                  <a:cxn ang="0">
                    <a:pos x="468" y="114"/>
                  </a:cxn>
                </a:cxnLst>
                <a:rect l="0" t="0" r="r" b="b"/>
                <a:pathLst>
                  <a:path w="650" h="648">
                    <a:moveTo>
                      <a:pt x="468" y="114"/>
                    </a:moveTo>
                    <a:cubicBezTo>
                      <a:pt x="579" y="274"/>
                      <a:pt x="604" y="372"/>
                      <a:pt x="621" y="453"/>
                    </a:cubicBezTo>
                    <a:cubicBezTo>
                      <a:pt x="650" y="573"/>
                      <a:pt x="587" y="600"/>
                      <a:pt x="522" y="495"/>
                    </a:cubicBezTo>
                    <a:cubicBezTo>
                      <a:pt x="330" y="99"/>
                      <a:pt x="171" y="417"/>
                      <a:pt x="105" y="519"/>
                    </a:cubicBezTo>
                    <a:cubicBezTo>
                      <a:pt x="51" y="648"/>
                      <a:pt x="0" y="525"/>
                      <a:pt x="30" y="450"/>
                    </a:cubicBezTo>
                    <a:cubicBezTo>
                      <a:pt x="39" y="381"/>
                      <a:pt x="132" y="180"/>
                      <a:pt x="231" y="84"/>
                    </a:cubicBezTo>
                    <a:cubicBezTo>
                      <a:pt x="321" y="0"/>
                      <a:pt x="406" y="4"/>
                      <a:pt x="468" y="114"/>
                    </a:cubicBezTo>
                    <a:close/>
                  </a:path>
                </a:pathLst>
              </a:custGeom>
              <a:noFill/>
              <a:ln w="12700" cmpd="sng">
                <a:solidFill>
                  <a:schemeClr val="tx2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>
                <a:lvl1pPr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1pPr>
                <a:lvl2pPr marL="37931725" indent="-37474525"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2pPr>
                <a:lvl3pPr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3pPr>
                <a:lvl4pPr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4pPr>
                <a:lvl5pPr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5pPr>
                <a:lvl6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6pPr>
                <a:lvl7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7pPr>
                <a:lvl8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8pPr>
                <a:lvl9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9pPr>
              </a:lstStyle>
              <a:p>
                <a:pPr eaLnBrk="1" hangingPunct="1"/>
                <a:endParaRPr lang="it-IT" altLang="it-IT" sz="3600"/>
              </a:p>
            </p:txBody>
          </p:sp>
          <p:sp>
            <p:nvSpPr>
              <p:cNvPr id="1396" name="Freeform 372">
                <a:extLst>
                  <a:ext uri="{FF2B5EF4-FFF2-40B4-BE49-F238E27FC236}">
                    <a16:creationId xmlns:a16="http://schemas.microsoft.com/office/drawing/2014/main" id="{16E28986-5A3A-3B4A-BE49-C42A18272103}"/>
                  </a:ext>
                </a:extLst>
              </p:cNvPr>
              <p:cNvSpPr>
                <a:spLocks/>
              </p:cNvSpPr>
              <p:nvPr userDrawn="1"/>
            </p:nvSpPr>
            <p:spPr bwMode="hidden">
              <a:xfrm rot="5844778">
                <a:off x="5046" y="3593"/>
                <a:ext cx="640" cy="797"/>
              </a:xfrm>
              <a:custGeom>
                <a:avLst/>
                <a:gdLst/>
                <a:ahLst/>
                <a:cxnLst>
                  <a:cxn ang="0">
                    <a:pos x="600" y="216"/>
                  </a:cxn>
                  <a:cxn ang="0">
                    <a:pos x="598" y="658"/>
                  </a:cxn>
                  <a:cxn ang="0">
                    <a:pos x="507" y="691"/>
                  </a:cxn>
                  <a:cxn ang="0">
                    <a:pos x="147" y="354"/>
                  </a:cxn>
                  <a:cxn ang="0">
                    <a:pos x="84" y="249"/>
                  </a:cxn>
                  <a:cxn ang="0">
                    <a:pos x="423" y="96"/>
                  </a:cxn>
                  <a:cxn ang="0">
                    <a:pos x="600" y="216"/>
                  </a:cxn>
                </a:cxnLst>
                <a:rect l="0" t="0" r="r" b="b"/>
                <a:pathLst>
                  <a:path w="640" h="797">
                    <a:moveTo>
                      <a:pt x="600" y="216"/>
                    </a:moveTo>
                    <a:cubicBezTo>
                      <a:pt x="640" y="379"/>
                      <a:pt x="604" y="584"/>
                      <a:pt x="598" y="658"/>
                    </a:cubicBezTo>
                    <a:cubicBezTo>
                      <a:pt x="592" y="766"/>
                      <a:pt x="528" y="797"/>
                      <a:pt x="507" y="691"/>
                    </a:cubicBezTo>
                    <a:cubicBezTo>
                      <a:pt x="495" y="276"/>
                      <a:pt x="255" y="360"/>
                      <a:pt x="147" y="354"/>
                    </a:cubicBezTo>
                    <a:cubicBezTo>
                      <a:pt x="0" y="350"/>
                      <a:pt x="18" y="294"/>
                      <a:pt x="84" y="249"/>
                    </a:cubicBezTo>
                    <a:cubicBezTo>
                      <a:pt x="147" y="204"/>
                      <a:pt x="339" y="108"/>
                      <a:pt x="423" y="96"/>
                    </a:cubicBezTo>
                    <a:cubicBezTo>
                      <a:pt x="477" y="81"/>
                      <a:pt x="585" y="0"/>
                      <a:pt x="600" y="216"/>
                    </a:cubicBezTo>
                    <a:close/>
                  </a:path>
                </a:pathLst>
              </a:custGeom>
              <a:noFill/>
              <a:ln w="12700" cmpd="sng">
                <a:solidFill>
                  <a:schemeClr val="tx2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>
                <a:lvl1pPr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1pPr>
                <a:lvl2pPr marL="37931725" indent="-37474525"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2pPr>
                <a:lvl3pPr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3pPr>
                <a:lvl4pPr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4pPr>
                <a:lvl5pPr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5pPr>
                <a:lvl6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6pPr>
                <a:lvl7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7pPr>
                <a:lvl8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8pPr>
                <a:lvl9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9pPr>
              </a:lstStyle>
              <a:p>
                <a:pPr eaLnBrk="1" hangingPunct="1"/>
                <a:endParaRPr lang="it-IT" altLang="it-IT" sz="3600"/>
              </a:p>
            </p:txBody>
          </p:sp>
          <p:sp>
            <p:nvSpPr>
              <p:cNvPr id="1397" name="Freeform 373">
                <a:extLst>
                  <a:ext uri="{FF2B5EF4-FFF2-40B4-BE49-F238E27FC236}">
                    <a16:creationId xmlns:a16="http://schemas.microsoft.com/office/drawing/2014/main" id="{CB69BA5F-020C-5E4C-B64D-4DBDFD640482}"/>
                  </a:ext>
                </a:extLst>
              </p:cNvPr>
              <p:cNvSpPr>
                <a:spLocks/>
              </p:cNvSpPr>
              <p:nvPr userDrawn="1"/>
            </p:nvSpPr>
            <p:spPr bwMode="hidden">
              <a:xfrm>
                <a:off x="4854" y="2023"/>
                <a:ext cx="687" cy="609"/>
              </a:xfrm>
              <a:custGeom>
                <a:avLst/>
                <a:gdLst/>
                <a:ahLst/>
                <a:cxnLst>
                  <a:cxn ang="0">
                    <a:pos x="144" y="45"/>
                  </a:cxn>
                  <a:cxn ang="0">
                    <a:pos x="546" y="9"/>
                  </a:cxn>
                  <a:cxn ang="0">
                    <a:pos x="582" y="99"/>
                  </a:cxn>
                  <a:cxn ang="0">
                    <a:pos x="123" y="462"/>
                  </a:cxn>
                  <a:cxn ang="0">
                    <a:pos x="27" y="438"/>
                  </a:cxn>
                  <a:cxn ang="0">
                    <a:pos x="12" y="210"/>
                  </a:cxn>
                  <a:cxn ang="0">
                    <a:pos x="144" y="45"/>
                  </a:cxn>
                </a:cxnLst>
                <a:rect l="0" t="0" r="r" b="b"/>
                <a:pathLst>
                  <a:path w="687" h="609">
                    <a:moveTo>
                      <a:pt x="144" y="45"/>
                    </a:moveTo>
                    <a:cubicBezTo>
                      <a:pt x="306" y="0"/>
                      <a:pt x="472" y="5"/>
                      <a:pt x="546" y="9"/>
                    </a:cubicBezTo>
                    <a:cubicBezTo>
                      <a:pt x="654" y="12"/>
                      <a:pt x="687" y="75"/>
                      <a:pt x="582" y="99"/>
                    </a:cubicBezTo>
                    <a:cubicBezTo>
                      <a:pt x="81" y="144"/>
                      <a:pt x="162" y="423"/>
                      <a:pt x="123" y="462"/>
                    </a:cubicBezTo>
                    <a:cubicBezTo>
                      <a:pt x="123" y="609"/>
                      <a:pt x="39" y="495"/>
                      <a:pt x="27" y="438"/>
                    </a:cubicBezTo>
                    <a:cubicBezTo>
                      <a:pt x="18" y="393"/>
                      <a:pt x="0" y="291"/>
                      <a:pt x="12" y="210"/>
                    </a:cubicBezTo>
                    <a:cubicBezTo>
                      <a:pt x="15" y="141"/>
                      <a:pt x="36" y="66"/>
                      <a:pt x="144" y="45"/>
                    </a:cubicBezTo>
                    <a:close/>
                  </a:path>
                </a:pathLst>
              </a:custGeom>
              <a:noFill/>
              <a:ln w="12700" cmpd="sng">
                <a:solidFill>
                  <a:schemeClr val="bg2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>
                <a:lvl1pPr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1pPr>
                <a:lvl2pPr marL="37931725" indent="-37474525"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2pPr>
                <a:lvl3pPr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3pPr>
                <a:lvl4pPr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4pPr>
                <a:lvl5pPr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5pPr>
                <a:lvl6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6pPr>
                <a:lvl7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7pPr>
                <a:lvl8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8pPr>
                <a:lvl9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9pPr>
              </a:lstStyle>
              <a:p>
                <a:pPr eaLnBrk="1" hangingPunct="1"/>
                <a:endParaRPr lang="it-IT" altLang="it-IT" sz="3600"/>
              </a:p>
            </p:txBody>
          </p:sp>
          <p:sp>
            <p:nvSpPr>
              <p:cNvPr id="1398" name="Freeform 374">
                <a:extLst>
                  <a:ext uri="{FF2B5EF4-FFF2-40B4-BE49-F238E27FC236}">
                    <a16:creationId xmlns:a16="http://schemas.microsoft.com/office/drawing/2014/main" id="{ADBD0233-2209-6A45-95AE-AD321E4CCFF7}"/>
                  </a:ext>
                </a:extLst>
              </p:cNvPr>
              <p:cNvSpPr>
                <a:spLocks/>
              </p:cNvSpPr>
              <p:nvPr userDrawn="1"/>
            </p:nvSpPr>
            <p:spPr bwMode="hidden">
              <a:xfrm rot="3318475">
                <a:off x="4103" y="1999"/>
                <a:ext cx="640" cy="797"/>
              </a:xfrm>
              <a:custGeom>
                <a:avLst/>
                <a:gdLst/>
                <a:ahLst/>
                <a:cxnLst>
                  <a:cxn ang="0">
                    <a:pos x="600" y="216"/>
                  </a:cxn>
                  <a:cxn ang="0">
                    <a:pos x="598" y="658"/>
                  </a:cxn>
                  <a:cxn ang="0">
                    <a:pos x="507" y="691"/>
                  </a:cxn>
                  <a:cxn ang="0">
                    <a:pos x="147" y="354"/>
                  </a:cxn>
                  <a:cxn ang="0">
                    <a:pos x="84" y="249"/>
                  </a:cxn>
                  <a:cxn ang="0">
                    <a:pos x="423" y="96"/>
                  </a:cxn>
                  <a:cxn ang="0">
                    <a:pos x="600" y="216"/>
                  </a:cxn>
                </a:cxnLst>
                <a:rect l="0" t="0" r="r" b="b"/>
                <a:pathLst>
                  <a:path w="640" h="797">
                    <a:moveTo>
                      <a:pt x="600" y="216"/>
                    </a:moveTo>
                    <a:cubicBezTo>
                      <a:pt x="640" y="379"/>
                      <a:pt x="604" y="584"/>
                      <a:pt x="598" y="658"/>
                    </a:cubicBezTo>
                    <a:cubicBezTo>
                      <a:pt x="592" y="766"/>
                      <a:pt x="528" y="797"/>
                      <a:pt x="507" y="691"/>
                    </a:cubicBezTo>
                    <a:cubicBezTo>
                      <a:pt x="495" y="276"/>
                      <a:pt x="255" y="360"/>
                      <a:pt x="147" y="354"/>
                    </a:cubicBezTo>
                    <a:cubicBezTo>
                      <a:pt x="0" y="350"/>
                      <a:pt x="18" y="294"/>
                      <a:pt x="84" y="249"/>
                    </a:cubicBezTo>
                    <a:cubicBezTo>
                      <a:pt x="147" y="204"/>
                      <a:pt x="339" y="108"/>
                      <a:pt x="423" y="96"/>
                    </a:cubicBezTo>
                    <a:cubicBezTo>
                      <a:pt x="477" y="81"/>
                      <a:pt x="585" y="0"/>
                      <a:pt x="600" y="216"/>
                    </a:cubicBezTo>
                    <a:close/>
                  </a:path>
                </a:pathLst>
              </a:custGeom>
              <a:noFill/>
              <a:ln w="12700" cmpd="sng">
                <a:solidFill>
                  <a:schemeClr val="bg2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>
                <a:lvl1pPr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1pPr>
                <a:lvl2pPr marL="37931725" indent="-37474525"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2pPr>
                <a:lvl3pPr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3pPr>
                <a:lvl4pPr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4pPr>
                <a:lvl5pPr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5pPr>
                <a:lvl6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6pPr>
                <a:lvl7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7pPr>
                <a:lvl8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8pPr>
                <a:lvl9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9pPr>
              </a:lstStyle>
              <a:p>
                <a:pPr eaLnBrk="1" hangingPunct="1"/>
                <a:endParaRPr lang="it-IT" altLang="it-IT" sz="3600"/>
              </a:p>
            </p:txBody>
          </p:sp>
          <p:sp>
            <p:nvSpPr>
              <p:cNvPr id="1399" name="Freeform 375">
                <a:extLst>
                  <a:ext uri="{FF2B5EF4-FFF2-40B4-BE49-F238E27FC236}">
                    <a16:creationId xmlns:a16="http://schemas.microsoft.com/office/drawing/2014/main" id="{3D54AF6A-FEF6-FC48-8D32-DD7253D54808}"/>
                  </a:ext>
                </a:extLst>
              </p:cNvPr>
              <p:cNvSpPr>
                <a:spLocks/>
              </p:cNvSpPr>
              <p:nvPr userDrawn="1"/>
            </p:nvSpPr>
            <p:spPr bwMode="hidden">
              <a:xfrm rot="20976686" flipH="1">
                <a:off x="4925" y="3667"/>
                <a:ext cx="535" cy="645"/>
              </a:xfrm>
              <a:custGeom>
                <a:avLst/>
                <a:gdLst/>
                <a:ahLst/>
                <a:cxnLst>
                  <a:cxn ang="0">
                    <a:pos x="462" y="423"/>
                  </a:cxn>
                  <a:cxn ang="0">
                    <a:pos x="144" y="612"/>
                  </a:cxn>
                  <a:cxn ang="0">
                    <a:pos x="87" y="558"/>
                  </a:cxn>
                  <a:cxn ang="0">
                    <a:pos x="162" y="117"/>
                  </a:cxn>
                  <a:cxn ang="0">
                    <a:pos x="210" y="39"/>
                  </a:cxn>
                  <a:cxn ang="0">
                    <a:pos x="441" y="243"/>
                  </a:cxn>
                  <a:cxn ang="0">
                    <a:pos x="462" y="423"/>
                  </a:cxn>
                </a:cxnLst>
                <a:rect l="0" t="0" r="r" b="b"/>
                <a:pathLst>
                  <a:path w="535" h="645">
                    <a:moveTo>
                      <a:pt x="462" y="423"/>
                    </a:moveTo>
                    <a:cubicBezTo>
                      <a:pt x="345" y="546"/>
                      <a:pt x="198" y="582"/>
                      <a:pt x="144" y="612"/>
                    </a:cubicBezTo>
                    <a:cubicBezTo>
                      <a:pt x="60" y="645"/>
                      <a:pt x="0" y="630"/>
                      <a:pt x="87" y="558"/>
                    </a:cubicBezTo>
                    <a:cubicBezTo>
                      <a:pt x="261" y="438"/>
                      <a:pt x="378" y="387"/>
                      <a:pt x="162" y="117"/>
                    </a:cubicBezTo>
                    <a:cubicBezTo>
                      <a:pt x="74" y="0"/>
                      <a:pt x="166" y="1"/>
                      <a:pt x="210" y="39"/>
                    </a:cubicBezTo>
                    <a:cubicBezTo>
                      <a:pt x="245" y="70"/>
                      <a:pt x="401" y="171"/>
                      <a:pt x="441" y="243"/>
                    </a:cubicBezTo>
                    <a:cubicBezTo>
                      <a:pt x="480" y="300"/>
                      <a:pt x="535" y="341"/>
                      <a:pt x="462" y="423"/>
                    </a:cubicBezTo>
                    <a:close/>
                  </a:path>
                </a:pathLst>
              </a:custGeom>
              <a:noFill/>
              <a:ln w="12700" cmpd="sng">
                <a:solidFill>
                  <a:schemeClr val="bg2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>
                <a:lvl1pPr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1pPr>
                <a:lvl2pPr marL="37931725" indent="-37474525"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2pPr>
                <a:lvl3pPr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3pPr>
                <a:lvl4pPr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4pPr>
                <a:lvl5pPr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5pPr>
                <a:lvl6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6pPr>
                <a:lvl7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7pPr>
                <a:lvl8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8pPr>
                <a:lvl9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9pPr>
              </a:lstStyle>
              <a:p>
                <a:pPr eaLnBrk="1" hangingPunct="1"/>
                <a:endParaRPr lang="it-IT" altLang="it-IT" sz="3600"/>
              </a:p>
            </p:txBody>
          </p:sp>
          <p:sp>
            <p:nvSpPr>
              <p:cNvPr id="1400" name="Freeform 376">
                <a:extLst>
                  <a:ext uri="{FF2B5EF4-FFF2-40B4-BE49-F238E27FC236}">
                    <a16:creationId xmlns:a16="http://schemas.microsoft.com/office/drawing/2014/main" id="{E58A3590-5977-264D-973F-DD5FDEDABCEB}"/>
                  </a:ext>
                </a:extLst>
              </p:cNvPr>
              <p:cNvSpPr>
                <a:spLocks/>
              </p:cNvSpPr>
              <p:nvPr userDrawn="1"/>
            </p:nvSpPr>
            <p:spPr bwMode="hidden">
              <a:xfrm>
                <a:off x="4006" y="3176"/>
                <a:ext cx="866" cy="795"/>
              </a:xfrm>
              <a:custGeom>
                <a:avLst/>
                <a:gdLst/>
                <a:ahLst/>
                <a:cxnLst>
                  <a:cxn ang="0">
                    <a:pos x="17" y="180"/>
                  </a:cxn>
                  <a:cxn ang="0">
                    <a:pos x="284" y="720"/>
                  </a:cxn>
                  <a:cxn ang="0">
                    <a:pos x="380" y="687"/>
                  </a:cxn>
                  <a:cxn ang="0">
                    <a:pos x="647" y="249"/>
                  </a:cxn>
                  <a:cxn ang="0">
                    <a:pos x="716" y="138"/>
                  </a:cxn>
                  <a:cxn ang="0">
                    <a:pos x="182" y="0"/>
                  </a:cxn>
                  <a:cxn ang="0">
                    <a:pos x="17" y="180"/>
                  </a:cxn>
                </a:cxnLst>
                <a:rect l="0" t="0" r="r" b="b"/>
                <a:pathLst>
                  <a:path w="866" h="795">
                    <a:moveTo>
                      <a:pt x="17" y="180"/>
                    </a:moveTo>
                    <a:cubicBezTo>
                      <a:pt x="49" y="413"/>
                      <a:pt x="206" y="636"/>
                      <a:pt x="284" y="720"/>
                    </a:cubicBezTo>
                    <a:cubicBezTo>
                      <a:pt x="359" y="795"/>
                      <a:pt x="422" y="771"/>
                      <a:pt x="380" y="687"/>
                    </a:cubicBezTo>
                    <a:cubicBezTo>
                      <a:pt x="284" y="378"/>
                      <a:pt x="197" y="183"/>
                      <a:pt x="647" y="249"/>
                    </a:cubicBezTo>
                    <a:cubicBezTo>
                      <a:pt x="866" y="276"/>
                      <a:pt x="791" y="175"/>
                      <a:pt x="716" y="138"/>
                    </a:cubicBezTo>
                    <a:cubicBezTo>
                      <a:pt x="575" y="63"/>
                      <a:pt x="317" y="6"/>
                      <a:pt x="182" y="0"/>
                    </a:cubicBezTo>
                    <a:cubicBezTo>
                      <a:pt x="95" y="0"/>
                      <a:pt x="0" y="32"/>
                      <a:pt x="17" y="180"/>
                    </a:cubicBezTo>
                    <a:close/>
                  </a:path>
                </a:pathLst>
              </a:custGeom>
              <a:noFill/>
              <a:ln w="12700" cmpd="sng">
                <a:solidFill>
                  <a:schemeClr val="bg2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>
                <a:lvl1pPr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1pPr>
                <a:lvl2pPr marL="37931725" indent="-37474525"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2pPr>
                <a:lvl3pPr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3pPr>
                <a:lvl4pPr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4pPr>
                <a:lvl5pPr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5pPr>
                <a:lvl6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6pPr>
                <a:lvl7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7pPr>
                <a:lvl8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8pPr>
                <a:lvl9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9pPr>
              </a:lstStyle>
              <a:p>
                <a:pPr eaLnBrk="1" hangingPunct="1"/>
                <a:endParaRPr lang="it-IT" altLang="it-IT" sz="3600"/>
              </a:p>
            </p:txBody>
          </p:sp>
          <p:sp>
            <p:nvSpPr>
              <p:cNvPr id="1401" name="Freeform 377">
                <a:extLst>
                  <a:ext uri="{FF2B5EF4-FFF2-40B4-BE49-F238E27FC236}">
                    <a16:creationId xmlns:a16="http://schemas.microsoft.com/office/drawing/2014/main" id="{A3C7302D-E6FC-184A-BC38-791314022328}"/>
                  </a:ext>
                </a:extLst>
              </p:cNvPr>
              <p:cNvSpPr>
                <a:spLocks/>
              </p:cNvSpPr>
              <p:nvPr userDrawn="1"/>
            </p:nvSpPr>
            <p:spPr bwMode="hidden">
              <a:xfrm rot="6820033">
                <a:off x="4163" y="3620"/>
                <a:ext cx="802" cy="706"/>
              </a:xfrm>
              <a:custGeom>
                <a:avLst/>
                <a:gdLst/>
                <a:ahLst/>
                <a:cxnLst>
                  <a:cxn ang="0">
                    <a:pos x="742" y="110"/>
                  </a:cxn>
                  <a:cxn ang="0">
                    <a:pos x="958" y="572"/>
                  </a:cxn>
                  <a:cxn ang="0">
                    <a:pos x="847" y="638"/>
                  </a:cxn>
                  <a:cxn ang="0">
                    <a:pos x="202" y="269"/>
                  </a:cxn>
                  <a:cxn ang="0">
                    <a:pos x="163" y="173"/>
                  </a:cxn>
                  <a:cxn ang="0">
                    <a:pos x="481" y="35"/>
                  </a:cxn>
                  <a:cxn ang="0">
                    <a:pos x="742" y="110"/>
                  </a:cxn>
                </a:cxnLst>
                <a:rect l="0" t="0" r="r" b="b"/>
                <a:pathLst>
                  <a:path w="987" h="743">
                    <a:moveTo>
                      <a:pt x="742" y="110"/>
                    </a:moveTo>
                    <a:cubicBezTo>
                      <a:pt x="853" y="270"/>
                      <a:pt x="941" y="491"/>
                      <a:pt x="958" y="572"/>
                    </a:cubicBezTo>
                    <a:cubicBezTo>
                      <a:pt x="987" y="692"/>
                      <a:pt x="912" y="743"/>
                      <a:pt x="847" y="638"/>
                    </a:cubicBezTo>
                    <a:cubicBezTo>
                      <a:pt x="523" y="89"/>
                      <a:pt x="364" y="254"/>
                      <a:pt x="202" y="269"/>
                    </a:cubicBezTo>
                    <a:cubicBezTo>
                      <a:pt x="0" y="325"/>
                      <a:pt x="89" y="207"/>
                      <a:pt x="163" y="173"/>
                    </a:cubicBezTo>
                    <a:cubicBezTo>
                      <a:pt x="222" y="145"/>
                      <a:pt x="366" y="53"/>
                      <a:pt x="481" y="35"/>
                    </a:cubicBezTo>
                    <a:cubicBezTo>
                      <a:pt x="576" y="12"/>
                      <a:pt x="680" y="0"/>
                      <a:pt x="742" y="110"/>
                    </a:cubicBezTo>
                    <a:close/>
                  </a:path>
                </a:pathLst>
              </a:custGeom>
              <a:noFill/>
              <a:ln w="12700" cmpd="sng">
                <a:solidFill>
                  <a:schemeClr val="accent2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>
                <a:lvl1pPr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1pPr>
                <a:lvl2pPr marL="37931725" indent="-37474525"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2pPr>
                <a:lvl3pPr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3pPr>
                <a:lvl4pPr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4pPr>
                <a:lvl5pPr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5pPr>
                <a:lvl6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6pPr>
                <a:lvl7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7pPr>
                <a:lvl8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8pPr>
                <a:lvl9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9pPr>
              </a:lstStyle>
              <a:p>
                <a:pPr eaLnBrk="1" hangingPunct="1"/>
                <a:endParaRPr lang="it-IT" altLang="it-IT" sz="3600"/>
              </a:p>
            </p:txBody>
          </p:sp>
          <p:sp>
            <p:nvSpPr>
              <p:cNvPr id="1402" name="Freeform 378">
                <a:extLst>
                  <a:ext uri="{FF2B5EF4-FFF2-40B4-BE49-F238E27FC236}">
                    <a16:creationId xmlns:a16="http://schemas.microsoft.com/office/drawing/2014/main" id="{4F2C3599-BD33-904C-A15F-CBE65A463BA9}"/>
                  </a:ext>
                </a:extLst>
              </p:cNvPr>
              <p:cNvSpPr>
                <a:spLocks/>
              </p:cNvSpPr>
              <p:nvPr userDrawn="1"/>
            </p:nvSpPr>
            <p:spPr bwMode="hidden">
              <a:xfrm rot="6284068">
                <a:off x="4589" y="2559"/>
                <a:ext cx="640" cy="797"/>
              </a:xfrm>
              <a:custGeom>
                <a:avLst/>
                <a:gdLst/>
                <a:ahLst/>
                <a:cxnLst>
                  <a:cxn ang="0">
                    <a:pos x="600" y="216"/>
                  </a:cxn>
                  <a:cxn ang="0">
                    <a:pos x="598" y="658"/>
                  </a:cxn>
                  <a:cxn ang="0">
                    <a:pos x="507" y="691"/>
                  </a:cxn>
                  <a:cxn ang="0">
                    <a:pos x="147" y="354"/>
                  </a:cxn>
                  <a:cxn ang="0">
                    <a:pos x="84" y="249"/>
                  </a:cxn>
                  <a:cxn ang="0">
                    <a:pos x="423" y="96"/>
                  </a:cxn>
                  <a:cxn ang="0">
                    <a:pos x="600" y="216"/>
                  </a:cxn>
                </a:cxnLst>
                <a:rect l="0" t="0" r="r" b="b"/>
                <a:pathLst>
                  <a:path w="640" h="797">
                    <a:moveTo>
                      <a:pt x="600" y="216"/>
                    </a:moveTo>
                    <a:cubicBezTo>
                      <a:pt x="640" y="379"/>
                      <a:pt x="604" y="584"/>
                      <a:pt x="598" y="658"/>
                    </a:cubicBezTo>
                    <a:cubicBezTo>
                      <a:pt x="592" y="766"/>
                      <a:pt x="528" y="797"/>
                      <a:pt x="507" y="691"/>
                    </a:cubicBezTo>
                    <a:cubicBezTo>
                      <a:pt x="495" y="276"/>
                      <a:pt x="255" y="360"/>
                      <a:pt x="147" y="354"/>
                    </a:cubicBezTo>
                    <a:cubicBezTo>
                      <a:pt x="0" y="350"/>
                      <a:pt x="18" y="294"/>
                      <a:pt x="84" y="249"/>
                    </a:cubicBezTo>
                    <a:cubicBezTo>
                      <a:pt x="147" y="204"/>
                      <a:pt x="339" y="108"/>
                      <a:pt x="423" y="96"/>
                    </a:cubicBezTo>
                    <a:cubicBezTo>
                      <a:pt x="477" y="81"/>
                      <a:pt x="585" y="0"/>
                      <a:pt x="600" y="216"/>
                    </a:cubicBezTo>
                    <a:close/>
                  </a:path>
                </a:pathLst>
              </a:custGeom>
              <a:noFill/>
              <a:ln w="12700" cmpd="sng">
                <a:solidFill>
                  <a:schemeClr val="accent2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>
                <a:lvl1pPr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1pPr>
                <a:lvl2pPr marL="37931725" indent="-37474525"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2pPr>
                <a:lvl3pPr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3pPr>
                <a:lvl4pPr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4pPr>
                <a:lvl5pPr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5pPr>
                <a:lvl6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6pPr>
                <a:lvl7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7pPr>
                <a:lvl8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8pPr>
                <a:lvl9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9pPr>
              </a:lstStyle>
              <a:p>
                <a:pPr eaLnBrk="1" hangingPunct="1"/>
                <a:endParaRPr lang="it-IT" altLang="it-IT" sz="3600"/>
              </a:p>
            </p:txBody>
          </p:sp>
          <p:sp>
            <p:nvSpPr>
              <p:cNvPr id="1403" name="Freeform 379">
                <a:extLst>
                  <a:ext uri="{FF2B5EF4-FFF2-40B4-BE49-F238E27FC236}">
                    <a16:creationId xmlns:a16="http://schemas.microsoft.com/office/drawing/2014/main" id="{6369C07B-DF32-284C-B6C4-2DF10124297B}"/>
                  </a:ext>
                </a:extLst>
              </p:cNvPr>
              <p:cNvSpPr>
                <a:spLocks/>
              </p:cNvSpPr>
              <p:nvPr userDrawn="1"/>
            </p:nvSpPr>
            <p:spPr bwMode="hidden">
              <a:xfrm rot="15949041" flipV="1">
                <a:off x="5118" y="2093"/>
                <a:ext cx="640" cy="797"/>
              </a:xfrm>
              <a:custGeom>
                <a:avLst/>
                <a:gdLst/>
                <a:ahLst/>
                <a:cxnLst>
                  <a:cxn ang="0">
                    <a:pos x="600" y="216"/>
                  </a:cxn>
                  <a:cxn ang="0">
                    <a:pos x="598" y="658"/>
                  </a:cxn>
                  <a:cxn ang="0">
                    <a:pos x="507" y="691"/>
                  </a:cxn>
                  <a:cxn ang="0">
                    <a:pos x="147" y="354"/>
                  </a:cxn>
                  <a:cxn ang="0">
                    <a:pos x="84" y="249"/>
                  </a:cxn>
                  <a:cxn ang="0">
                    <a:pos x="423" y="96"/>
                  </a:cxn>
                  <a:cxn ang="0">
                    <a:pos x="600" y="216"/>
                  </a:cxn>
                </a:cxnLst>
                <a:rect l="0" t="0" r="r" b="b"/>
                <a:pathLst>
                  <a:path w="640" h="797">
                    <a:moveTo>
                      <a:pt x="600" y="216"/>
                    </a:moveTo>
                    <a:cubicBezTo>
                      <a:pt x="640" y="379"/>
                      <a:pt x="604" y="584"/>
                      <a:pt x="598" y="658"/>
                    </a:cubicBezTo>
                    <a:cubicBezTo>
                      <a:pt x="592" y="766"/>
                      <a:pt x="528" y="797"/>
                      <a:pt x="507" y="691"/>
                    </a:cubicBezTo>
                    <a:cubicBezTo>
                      <a:pt x="495" y="276"/>
                      <a:pt x="255" y="360"/>
                      <a:pt x="147" y="354"/>
                    </a:cubicBezTo>
                    <a:cubicBezTo>
                      <a:pt x="0" y="350"/>
                      <a:pt x="18" y="294"/>
                      <a:pt x="84" y="249"/>
                    </a:cubicBezTo>
                    <a:cubicBezTo>
                      <a:pt x="147" y="204"/>
                      <a:pt x="339" y="108"/>
                      <a:pt x="423" y="96"/>
                    </a:cubicBezTo>
                    <a:cubicBezTo>
                      <a:pt x="477" y="81"/>
                      <a:pt x="585" y="0"/>
                      <a:pt x="600" y="216"/>
                    </a:cubicBezTo>
                    <a:close/>
                  </a:path>
                </a:pathLst>
              </a:custGeom>
              <a:noFill/>
              <a:ln w="12700" cmpd="sng">
                <a:solidFill>
                  <a:schemeClr val="accent2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>
                <a:lvl1pPr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1pPr>
                <a:lvl2pPr marL="37931725" indent="-37474525"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2pPr>
                <a:lvl3pPr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3pPr>
                <a:lvl4pPr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4pPr>
                <a:lvl5pPr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5pPr>
                <a:lvl6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6pPr>
                <a:lvl7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7pPr>
                <a:lvl8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8pPr>
                <a:lvl9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9pPr>
              </a:lstStyle>
              <a:p>
                <a:pPr eaLnBrk="1" hangingPunct="1"/>
                <a:endParaRPr lang="it-IT" altLang="it-IT" sz="3600"/>
              </a:p>
            </p:txBody>
          </p:sp>
          <p:sp>
            <p:nvSpPr>
              <p:cNvPr id="1404" name="Freeform 380">
                <a:extLst>
                  <a:ext uri="{FF2B5EF4-FFF2-40B4-BE49-F238E27FC236}">
                    <a16:creationId xmlns:a16="http://schemas.microsoft.com/office/drawing/2014/main" id="{680FE9F3-30B4-2E4F-95D6-B9FE9FCC0037}"/>
                  </a:ext>
                </a:extLst>
              </p:cNvPr>
              <p:cNvSpPr>
                <a:spLocks/>
              </p:cNvSpPr>
              <p:nvPr userDrawn="1"/>
            </p:nvSpPr>
            <p:spPr bwMode="hidden">
              <a:xfrm rot="563450" flipH="1">
                <a:off x="3981" y="2402"/>
                <a:ext cx="535" cy="645"/>
              </a:xfrm>
              <a:custGeom>
                <a:avLst/>
                <a:gdLst/>
                <a:ahLst/>
                <a:cxnLst>
                  <a:cxn ang="0">
                    <a:pos x="462" y="423"/>
                  </a:cxn>
                  <a:cxn ang="0">
                    <a:pos x="144" y="612"/>
                  </a:cxn>
                  <a:cxn ang="0">
                    <a:pos x="87" y="558"/>
                  </a:cxn>
                  <a:cxn ang="0">
                    <a:pos x="162" y="117"/>
                  </a:cxn>
                  <a:cxn ang="0">
                    <a:pos x="210" y="39"/>
                  </a:cxn>
                  <a:cxn ang="0">
                    <a:pos x="441" y="243"/>
                  </a:cxn>
                  <a:cxn ang="0">
                    <a:pos x="462" y="423"/>
                  </a:cxn>
                </a:cxnLst>
                <a:rect l="0" t="0" r="r" b="b"/>
                <a:pathLst>
                  <a:path w="535" h="645">
                    <a:moveTo>
                      <a:pt x="462" y="423"/>
                    </a:moveTo>
                    <a:cubicBezTo>
                      <a:pt x="345" y="546"/>
                      <a:pt x="198" y="582"/>
                      <a:pt x="144" y="612"/>
                    </a:cubicBezTo>
                    <a:cubicBezTo>
                      <a:pt x="60" y="645"/>
                      <a:pt x="0" y="630"/>
                      <a:pt x="87" y="558"/>
                    </a:cubicBezTo>
                    <a:cubicBezTo>
                      <a:pt x="261" y="438"/>
                      <a:pt x="378" y="387"/>
                      <a:pt x="162" y="117"/>
                    </a:cubicBezTo>
                    <a:cubicBezTo>
                      <a:pt x="74" y="0"/>
                      <a:pt x="166" y="1"/>
                      <a:pt x="210" y="39"/>
                    </a:cubicBezTo>
                    <a:cubicBezTo>
                      <a:pt x="245" y="70"/>
                      <a:pt x="401" y="171"/>
                      <a:pt x="441" y="243"/>
                    </a:cubicBezTo>
                    <a:cubicBezTo>
                      <a:pt x="480" y="300"/>
                      <a:pt x="535" y="341"/>
                      <a:pt x="462" y="423"/>
                    </a:cubicBezTo>
                    <a:close/>
                  </a:path>
                </a:pathLst>
              </a:custGeom>
              <a:noFill/>
              <a:ln w="12700" cmpd="sng">
                <a:solidFill>
                  <a:schemeClr val="accent2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>
                <a:lvl1pPr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1pPr>
                <a:lvl2pPr marL="37931725" indent="-37474525"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2pPr>
                <a:lvl3pPr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3pPr>
                <a:lvl4pPr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4pPr>
                <a:lvl5pPr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5pPr>
                <a:lvl6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6pPr>
                <a:lvl7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7pPr>
                <a:lvl8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8pPr>
                <a:lvl9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9pPr>
              </a:lstStyle>
              <a:p>
                <a:pPr eaLnBrk="1" hangingPunct="1"/>
                <a:endParaRPr lang="it-IT" altLang="it-IT" sz="3600"/>
              </a:p>
            </p:txBody>
          </p:sp>
        </p:grpSp>
        <p:grpSp>
          <p:nvGrpSpPr>
            <p:cNvPr id="1033" name="Group 286">
              <a:extLst>
                <a:ext uri="{FF2B5EF4-FFF2-40B4-BE49-F238E27FC236}">
                  <a16:creationId xmlns:a16="http://schemas.microsoft.com/office/drawing/2014/main" id="{F3612AFC-6A87-F74C-A4D0-936B3FDB558A}"/>
                </a:ext>
              </a:extLst>
            </p:cNvPr>
            <p:cNvGrpSpPr>
              <a:grpSpLocks/>
            </p:cNvGrpSpPr>
            <p:nvPr userDrawn="1"/>
          </p:nvGrpSpPr>
          <p:grpSpPr bwMode="auto">
            <a:xfrm>
              <a:off x="120" y="298"/>
              <a:ext cx="5509" cy="141"/>
              <a:chOff x="150" y="543"/>
              <a:chExt cx="5309" cy="200"/>
            </a:xfrm>
          </p:grpSpPr>
          <p:sp>
            <p:nvSpPr>
              <p:cNvPr id="1311" name="AutoShape 287">
                <a:extLst>
                  <a:ext uri="{FF2B5EF4-FFF2-40B4-BE49-F238E27FC236}">
                    <a16:creationId xmlns:a16="http://schemas.microsoft.com/office/drawing/2014/main" id="{1B0B98D8-6E6F-664A-BE12-6D3786C04D22}"/>
                  </a:ext>
                </a:extLst>
              </p:cNvPr>
              <p:cNvSpPr>
                <a:spLocks noChangeArrowheads="1"/>
              </p:cNvSpPr>
              <p:nvPr/>
            </p:nvSpPr>
            <p:spPr bwMode="ltGray">
              <a:xfrm>
                <a:off x="150" y="543"/>
                <a:ext cx="5309" cy="200"/>
              </a:xfrm>
              <a:prstGeom prst="roundRect">
                <a:avLst>
                  <a:gd name="adj" fmla="val 50000"/>
                </a:avLst>
              </a:prstGeom>
              <a:solidFill>
                <a:srgbClr val="808080">
                  <a:alpha val="50000"/>
                </a:srgbClr>
              </a:soli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>
                <a:lvl1pPr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1pPr>
                <a:lvl2pPr marL="37931725" indent="-37474525"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2pPr>
                <a:lvl3pPr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3pPr>
                <a:lvl4pPr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4pPr>
                <a:lvl5pPr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5pPr>
                <a:lvl6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6pPr>
                <a:lvl7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7pPr>
                <a:lvl8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8pPr>
                <a:lvl9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9pPr>
              </a:lstStyle>
              <a:p>
                <a:pPr eaLnBrk="1" hangingPunct="1"/>
                <a:endParaRPr lang="it-IT" altLang="it-IT" sz="3600"/>
              </a:p>
            </p:txBody>
          </p:sp>
          <p:sp>
            <p:nvSpPr>
              <p:cNvPr id="1312" name="Rectangle 288">
                <a:extLst>
                  <a:ext uri="{FF2B5EF4-FFF2-40B4-BE49-F238E27FC236}">
                    <a16:creationId xmlns:a16="http://schemas.microsoft.com/office/drawing/2014/main" id="{EA3E7596-A6B2-9049-B484-04C4ADC16E64}"/>
                  </a:ext>
                </a:extLst>
              </p:cNvPr>
              <p:cNvSpPr>
                <a:spLocks noChangeArrowheads="1"/>
              </p:cNvSpPr>
              <p:nvPr/>
            </p:nvSpPr>
            <p:spPr bwMode="ltGray">
              <a:xfrm>
                <a:off x="175" y="600"/>
                <a:ext cx="5251" cy="50"/>
              </a:xfrm>
              <a:prstGeom prst="rect">
                <a:avLst/>
              </a:prstGeom>
              <a:solidFill>
                <a:srgbClr val="808080">
                  <a:alpha val="50000"/>
                </a:srgbClr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>
                <a:lvl1pPr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1pPr>
                <a:lvl2pPr marL="37931725" indent="-37474525"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2pPr>
                <a:lvl3pPr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3pPr>
                <a:lvl4pPr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4pPr>
                <a:lvl5pPr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5pPr>
                <a:lvl6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6pPr>
                <a:lvl7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7pPr>
                <a:lvl8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8pPr>
                <a:lvl9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9pPr>
              </a:lstStyle>
              <a:p>
                <a:pPr eaLnBrk="1" hangingPunct="1"/>
                <a:endParaRPr lang="it-IT" altLang="it-IT" sz="3600"/>
              </a:p>
            </p:txBody>
          </p:sp>
        </p:grpSp>
        <p:grpSp>
          <p:nvGrpSpPr>
            <p:cNvPr id="1034" name="Group 289">
              <a:extLst>
                <a:ext uri="{FF2B5EF4-FFF2-40B4-BE49-F238E27FC236}">
                  <a16:creationId xmlns:a16="http://schemas.microsoft.com/office/drawing/2014/main" id="{2EDC2BA2-ED55-8D49-981E-3B60E40C1CBC}"/>
                </a:ext>
              </a:extLst>
            </p:cNvPr>
            <p:cNvGrpSpPr>
              <a:grpSpLocks/>
            </p:cNvGrpSpPr>
            <p:nvPr userDrawn="1"/>
          </p:nvGrpSpPr>
          <p:grpSpPr bwMode="auto">
            <a:xfrm>
              <a:off x="52" y="241"/>
              <a:ext cx="5509" cy="141"/>
              <a:chOff x="150" y="543"/>
              <a:chExt cx="5309" cy="200"/>
            </a:xfrm>
          </p:grpSpPr>
          <p:sp>
            <p:nvSpPr>
              <p:cNvPr id="1314" name="AutoShape 290">
                <a:extLst>
                  <a:ext uri="{FF2B5EF4-FFF2-40B4-BE49-F238E27FC236}">
                    <a16:creationId xmlns:a16="http://schemas.microsoft.com/office/drawing/2014/main" id="{48EEA26C-2531-CD4F-A131-88D98627B306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50" y="543"/>
                <a:ext cx="5309" cy="200"/>
              </a:xfrm>
              <a:prstGeom prst="roundRect">
                <a:avLst>
                  <a:gd name="adj" fmla="val 50000"/>
                </a:avLst>
              </a:prstGeom>
              <a:gradFill rotWithShape="0">
                <a:gsLst>
                  <a:gs pos="0">
                    <a:srgbClr val="B2B2B2">
                      <a:gamma/>
                      <a:shade val="46275"/>
                      <a:invGamma/>
                    </a:srgbClr>
                  </a:gs>
                  <a:gs pos="50000">
                    <a:srgbClr val="B2B2B2"/>
                  </a:gs>
                  <a:gs pos="100000">
                    <a:srgbClr val="B2B2B2">
                      <a:gamma/>
                      <a:shade val="46275"/>
                      <a:invGamma/>
                    </a:srgb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>
                <a:lvl1pPr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1pPr>
                <a:lvl2pPr marL="37931725" indent="-37474525"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2pPr>
                <a:lvl3pPr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3pPr>
                <a:lvl4pPr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4pPr>
                <a:lvl5pPr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5pPr>
                <a:lvl6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6pPr>
                <a:lvl7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7pPr>
                <a:lvl8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8pPr>
                <a:lvl9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9pPr>
              </a:lstStyle>
              <a:p>
                <a:pPr eaLnBrk="1" hangingPunct="1"/>
                <a:endParaRPr lang="it-IT" altLang="it-IT" sz="3600"/>
              </a:p>
            </p:txBody>
          </p:sp>
          <p:sp>
            <p:nvSpPr>
              <p:cNvPr id="1315" name="Rectangle 291">
                <a:extLst>
                  <a:ext uri="{FF2B5EF4-FFF2-40B4-BE49-F238E27FC236}">
                    <a16:creationId xmlns:a16="http://schemas.microsoft.com/office/drawing/2014/main" id="{2D3C621E-DF7E-6E4C-8F13-22AE30C038B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75" y="600"/>
                <a:ext cx="5251" cy="50"/>
              </a:xfrm>
              <a:prstGeom prst="rect">
                <a:avLst/>
              </a:prstGeom>
              <a:gradFill rotWithShape="0">
                <a:gsLst>
                  <a:gs pos="0">
                    <a:srgbClr val="B2B2B2"/>
                  </a:gs>
                  <a:gs pos="50000">
                    <a:srgbClr val="B2B2B2">
                      <a:gamma/>
                      <a:tint val="27451"/>
                      <a:invGamma/>
                    </a:srgbClr>
                  </a:gs>
                  <a:gs pos="100000">
                    <a:srgbClr val="B2B2B2"/>
                  </a:gs>
                </a:gsLst>
                <a:lin ang="5400000" scaled="1"/>
              </a:gra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>
                <a:lvl1pPr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1pPr>
                <a:lvl2pPr marL="37931725" indent="-37474525"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2pPr>
                <a:lvl3pPr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3pPr>
                <a:lvl4pPr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4pPr>
                <a:lvl5pPr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5pPr>
                <a:lvl6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6pPr>
                <a:lvl7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7pPr>
                <a:lvl8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8pPr>
                <a:lvl9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9pPr>
              </a:lstStyle>
              <a:p>
                <a:pPr eaLnBrk="1" hangingPunct="1"/>
                <a:endParaRPr lang="it-IT" altLang="it-IT" sz="3600"/>
              </a:p>
            </p:txBody>
          </p:sp>
        </p:grpSp>
        <p:sp>
          <p:nvSpPr>
            <p:cNvPr id="1316" name="Freeform 292">
              <a:extLst>
                <a:ext uri="{FF2B5EF4-FFF2-40B4-BE49-F238E27FC236}">
                  <a16:creationId xmlns:a16="http://schemas.microsoft.com/office/drawing/2014/main" id="{AA7E0CDE-3020-B84A-B730-6CF15986DA73}"/>
                </a:ext>
              </a:extLst>
            </p:cNvPr>
            <p:cNvSpPr>
              <a:spLocks/>
            </p:cNvSpPr>
            <p:nvPr userDrawn="1"/>
          </p:nvSpPr>
          <p:spPr bwMode="ltGray">
            <a:xfrm>
              <a:off x="97" y="300"/>
              <a:ext cx="866" cy="795"/>
            </a:xfrm>
            <a:custGeom>
              <a:avLst/>
              <a:gdLst/>
              <a:ahLst/>
              <a:cxnLst>
                <a:cxn ang="0">
                  <a:pos x="17" y="180"/>
                </a:cxn>
                <a:cxn ang="0">
                  <a:pos x="284" y="720"/>
                </a:cxn>
                <a:cxn ang="0">
                  <a:pos x="380" y="687"/>
                </a:cxn>
                <a:cxn ang="0">
                  <a:pos x="647" y="249"/>
                </a:cxn>
                <a:cxn ang="0">
                  <a:pos x="716" y="138"/>
                </a:cxn>
                <a:cxn ang="0">
                  <a:pos x="182" y="0"/>
                </a:cxn>
                <a:cxn ang="0">
                  <a:pos x="17" y="180"/>
                </a:cxn>
              </a:cxnLst>
              <a:rect l="0" t="0" r="r" b="b"/>
              <a:pathLst>
                <a:path w="866" h="795">
                  <a:moveTo>
                    <a:pt x="17" y="180"/>
                  </a:moveTo>
                  <a:cubicBezTo>
                    <a:pt x="49" y="413"/>
                    <a:pt x="206" y="636"/>
                    <a:pt x="284" y="720"/>
                  </a:cubicBezTo>
                  <a:cubicBezTo>
                    <a:pt x="359" y="795"/>
                    <a:pt x="422" y="771"/>
                    <a:pt x="380" y="687"/>
                  </a:cubicBezTo>
                  <a:cubicBezTo>
                    <a:pt x="284" y="378"/>
                    <a:pt x="197" y="183"/>
                    <a:pt x="647" y="249"/>
                  </a:cubicBezTo>
                  <a:cubicBezTo>
                    <a:pt x="866" y="276"/>
                    <a:pt x="791" y="175"/>
                    <a:pt x="716" y="138"/>
                  </a:cubicBezTo>
                  <a:cubicBezTo>
                    <a:pt x="575" y="63"/>
                    <a:pt x="317" y="6"/>
                    <a:pt x="182" y="0"/>
                  </a:cubicBezTo>
                  <a:cubicBezTo>
                    <a:pt x="95" y="0"/>
                    <a:pt x="0" y="32"/>
                    <a:pt x="17" y="180"/>
                  </a:cubicBezTo>
                  <a:close/>
                </a:path>
              </a:pathLst>
            </a:custGeom>
            <a:solidFill>
              <a:srgbClr val="808080">
                <a:alpha val="50000"/>
              </a:srgbClr>
            </a:solidFill>
            <a:ln w="952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wrap="none" anchor="ctr"/>
            <a:lstStyle>
              <a:lvl1pPr eaLnBrk="0" hangingPunct="0">
                <a:defRPr sz="3600">
                  <a:solidFill>
                    <a:schemeClr val="tx1"/>
                  </a:solidFill>
                  <a:latin typeface="Times New Roman" panose="02020603050405020304" pitchFamily="18" charset="0"/>
                  <a:ea typeface="ＭＳ Ｐゴシック" panose="020B0600070205080204" pitchFamily="34" charset="-128"/>
                </a:defRPr>
              </a:lvl1pPr>
              <a:lvl2pPr marL="37931725" indent="-37474525" eaLnBrk="0" hangingPunct="0">
                <a:defRPr sz="3600">
                  <a:solidFill>
                    <a:schemeClr val="tx1"/>
                  </a:solidFill>
                  <a:latin typeface="Times New Roman" panose="02020603050405020304" pitchFamily="18" charset="0"/>
                  <a:ea typeface="ＭＳ Ｐゴシック" panose="020B0600070205080204" pitchFamily="34" charset="-128"/>
                </a:defRPr>
              </a:lvl2pPr>
              <a:lvl3pPr eaLnBrk="0" hangingPunct="0">
                <a:defRPr sz="3600">
                  <a:solidFill>
                    <a:schemeClr val="tx1"/>
                  </a:solidFill>
                  <a:latin typeface="Times New Roman" panose="02020603050405020304" pitchFamily="18" charset="0"/>
                  <a:ea typeface="ＭＳ Ｐゴシック" panose="020B0600070205080204" pitchFamily="34" charset="-128"/>
                </a:defRPr>
              </a:lvl3pPr>
              <a:lvl4pPr eaLnBrk="0" hangingPunct="0">
                <a:defRPr sz="3600">
                  <a:solidFill>
                    <a:schemeClr val="tx1"/>
                  </a:solidFill>
                  <a:latin typeface="Times New Roman" panose="02020603050405020304" pitchFamily="18" charset="0"/>
                  <a:ea typeface="ＭＳ Ｐゴシック" panose="020B0600070205080204" pitchFamily="34" charset="-128"/>
                </a:defRPr>
              </a:lvl4pPr>
              <a:lvl5pPr eaLnBrk="0" hangingPunct="0">
                <a:defRPr sz="3600">
                  <a:solidFill>
                    <a:schemeClr val="tx1"/>
                  </a:solidFill>
                  <a:latin typeface="Times New Roman" panose="02020603050405020304" pitchFamily="18" charset="0"/>
                  <a:ea typeface="ＭＳ Ｐゴシック" panose="020B0600070205080204" pitchFamily="34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anose="02020603050405020304" pitchFamily="18" charset="0"/>
                  <a:ea typeface="ＭＳ Ｐゴシック" panose="020B0600070205080204" pitchFamily="34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anose="02020603050405020304" pitchFamily="18" charset="0"/>
                  <a:ea typeface="ＭＳ Ｐゴシック" panose="020B0600070205080204" pitchFamily="34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anose="02020603050405020304" pitchFamily="18" charset="0"/>
                  <a:ea typeface="ＭＳ Ｐゴシック" panose="020B0600070205080204" pitchFamily="34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anose="02020603050405020304" pitchFamily="18" charset="0"/>
                  <a:ea typeface="ＭＳ Ｐゴシック" panose="020B0600070205080204" pitchFamily="34" charset="-128"/>
                </a:defRPr>
              </a:lvl9pPr>
            </a:lstStyle>
            <a:p>
              <a:pPr eaLnBrk="1" hangingPunct="1"/>
              <a:endParaRPr lang="it-IT" altLang="it-IT" sz="3600"/>
            </a:p>
          </p:txBody>
        </p:sp>
        <p:grpSp>
          <p:nvGrpSpPr>
            <p:cNvPr id="1036" name="Group 293">
              <a:extLst>
                <a:ext uri="{FF2B5EF4-FFF2-40B4-BE49-F238E27FC236}">
                  <a16:creationId xmlns:a16="http://schemas.microsoft.com/office/drawing/2014/main" id="{6044CE77-DE61-C842-A7A2-9A8BF6C84D4E}"/>
                </a:ext>
              </a:extLst>
            </p:cNvPr>
            <p:cNvGrpSpPr>
              <a:grpSpLocks/>
            </p:cNvGrpSpPr>
            <p:nvPr userDrawn="1"/>
          </p:nvGrpSpPr>
          <p:grpSpPr bwMode="auto">
            <a:xfrm>
              <a:off x="136" y="94"/>
              <a:ext cx="790" cy="737"/>
              <a:chOff x="138" y="104"/>
              <a:chExt cx="790" cy="737"/>
            </a:xfrm>
          </p:grpSpPr>
          <p:sp>
            <p:nvSpPr>
              <p:cNvPr id="1318" name="Freeform 294">
                <a:extLst>
                  <a:ext uri="{FF2B5EF4-FFF2-40B4-BE49-F238E27FC236}">
                    <a16:creationId xmlns:a16="http://schemas.microsoft.com/office/drawing/2014/main" id="{F3791183-A04E-DB40-839F-D85BEC44784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38" y="115"/>
                <a:ext cx="790" cy="726"/>
              </a:xfrm>
              <a:custGeom>
                <a:avLst/>
                <a:gdLst/>
                <a:ahLst/>
                <a:cxnLst>
                  <a:cxn ang="0">
                    <a:pos x="17" y="180"/>
                  </a:cxn>
                  <a:cxn ang="0">
                    <a:pos x="284" y="720"/>
                  </a:cxn>
                  <a:cxn ang="0">
                    <a:pos x="380" y="687"/>
                  </a:cxn>
                  <a:cxn ang="0">
                    <a:pos x="647" y="249"/>
                  </a:cxn>
                  <a:cxn ang="0">
                    <a:pos x="716" y="138"/>
                  </a:cxn>
                  <a:cxn ang="0">
                    <a:pos x="182" y="0"/>
                  </a:cxn>
                  <a:cxn ang="0">
                    <a:pos x="17" y="180"/>
                  </a:cxn>
                </a:cxnLst>
                <a:rect l="0" t="0" r="r" b="b"/>
                <a:pathLst>
                  <a:path w="866" h="795">
                    <a:moveTo>
                      <a:pt x="17" y="180"/>
                    </a:moveTo>
                    <a:cubicBezTo>
                      <a:pt x="49" y="413"/>
                      <a:pt x="206" y="636"/>
                      <a:pt x="284" y="720"/>
                    </a:cubicBezTo>
                    <a:cubicBezTo>
                      <a:pt x="359" y="795"/>
                      <a:pt x="422" y="771"/>
                      <a:pt x="380" y="687"/>
                    </a:cubicBezTo>
                    <a:cubicBezTo>
                      <a:pt x="284" y="378"/>
                      <a:pt x="197" y="183"/>
                      <a:pt x="647" y="249"/>
                    </a:cubicBezTo>
                    <a:cubicBezTo>
                      <a:pt x="866" y="276"/>
                      <a:pt x="791" y="175"/>
                      <a:pt x="716" y="138"/>
                    </a:cubicBezTo>
                    <a:cubicBezTo>
                      <a:pt x="575" y="63"/>
                      <a:pt x="317" y="6"/>
                      <a:pt x="182" y="0"/>
                    </a:cubicBezTo>
                    <a:cubicBezTo>
                      <a:pt x="95" y="0"/>
                      <a:pt x="0" y="32"/>
                      <a:pt x="17" y="180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12700" cmpd="sng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>
                <a:lvl1pPr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1pPr>
                <a:lvl2pPr marL="37931725" indent="-37474525"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2pPr>
                <a:lvl3pPr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3pPr>
                <a:lvl4pPr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4pPr>
                <a:lvl5pPr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5pPr>
                <a:lvl6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6pPr>
                <a:lvl7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7pPr>
                <a:lvl8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8pPr>
                <a:lvl9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9pPr>
              </a:lstStyle>
              <a:p>
                <a:pPr eaLnBrk="1" hangingPunct="1"/>
                <a:endParaRPr lang="it-IT" altLang="it-IT" sz="3600"/>
              </a:p>
            </p:txBody>
          </p:sp>
          <p:sp>
            <p:nvSpPr>
              <p:cNvPr id="1319" name="Freeform 295">
                <a:extLst>
                  <a:ext uri="{FF2B5EF4-FFF2-40B4-BE49-F238E27FC236}">
                    <a16:creationId xmlns:a16="http://schemas.microsoft.com/office/drawing/2014/main" id="{5DE8A06C-9C90-5446-9410-3C37FF05C6A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50" y="119"/>
                <a:ext cx="181" cy="533"/>
              </a:xfrm>
              <a:custGeom>
                <a:avLst/>
                <a:gdLst/>
                <a:ahLst/>
                <a:cxnLst>
                  <a:cxn ang="0">
                    <a:pos x="60" y="12"/>
                  </a:cxn>
                  <a:cxn ang="0">
                    <a:pos x="2" y="153"/>
                  </a:cxn>
                  <a:cxn ang="0">
                    <a:pos x="63" y="366"/>
                  </a:cxn>
                  <a:cxn ang="0">
                    <a:pos x="146" y="512"/>
                  </a:cxn>
                  <a:cxn ang="0">
                    <a:pos x="156" y="489"/>
                  </a:cxn>
                  <a:cxn ang="0">
                    <a:pos x="74" y="294"/>
                  </a:cxn>
                  <a:cxn ang="0">
                    <a:pos x="63" y="155"/>
                  </a:cxn>
                  <a:cxn ang="0">
                    <a:pos x="98" y="53"/>
                  </a:cxn>
                  <a:cxn ang="0">
                    <a:pos x="135" y="32"/>
                  </a:cxn>
                  <a:cxn ang="0">
                    <a:pos x="179" y="16"/>
                  </a:cxn>
                  <a:cxn ang="0">
                    <a:pos x="146" y="2"/>
                  </a:cxn>
                  <a:cxn ang="0">
                    <a:pos x="93" y="2"/>
                  </a:cxn>
                  <a:cxn ang="0">
                    <a:pos x="60" y="12"/>
                  </a:cxn>
                </a:cxnLst>
                <a:rect l="0" t="0" r="r" b="b"/>
                <a:pathLst>
                  <a:path w="181" h="533">
                    <a:moveTo>
                      <a:pt x="60" y="12"/>
                    </a:moveTo>
                    <a:cubicBezTo>
                      <a:pt x="18" y="35"/>
                      <a:pt x="0" y="83"/>
                      <a:pt x="2" y="153"/>
                    </a:cubicBezTo>
                    <a:cubicBezTo>
                      <a:pt x="3" y="212"/>
                      <a:pt x="39" y="306"/>
                      <a:pt x="63" y="366"/>
                    </a:cubicBezTo>
                    <a:cubicBezTo>
                      <a:pt x="87" y="426"/>
                      <a:pt x="131" y="492"/>
                      <a:pt x="146" y="512"/>
                    </a:cubicBezTo>
                    <a:cubicBezTo>
                      <a:pt x="162" y="533"/>
                      <a:pt x="168" y="526"/>
                      <a:pt x="156" y="489"/>
                    </a:cubicBezTo>
                    <a:cubicBezTo>
                      <a:pt x="144" y="453"/>
                      <a:pt x="90" y="350"/>
                      <a:pt x="74" y="294"/>
                    </a:cubicBezTo>
                    <a:cubicBezTo>
                      <a:pt x="59" y="239"/>
                      <a:pt x="59" y="196"/>
                      <a:pt x="63" y="155"/>
                    </a:cubicBezTo>
                    <a:cubicBezTo>
                      <a:pt x="67" y="115"/>
                      <a:pt x="86" y="74"/>
                      <a:pt x="98" y="53"/>
                    </a:cubicBezTo>
                    <a:cubicBezTo>
                      <a:pt x="110" y="33"/>
                      <a:pt x="121" y="39"/>
                      <a:pt x="135" y="32"/>
                    </a:cubicBezTo>
                    <a:cubicBezTo>
                      <a:pt x="148" y="26"/>
                      <a:pt x="177" y="21"/>
                      <a:pt x="179" y="16"/>
                    </a:cubicBezTo>
                    <a:cubicBezTo>
                      <a:pt x="181" y="11"/>
                      <a:pt x="161" y="4"/>
                      <a:pt x="146" y="2"/>
                    </a:cubicBezTo>
                    <a:cubicBezTo>
                      <a:pt x="132" y="0"/>
                      <a:pt x="107" y="1"/>
                      <a:pt x="93" y="2"/>
                    </a:cubicBezTo>
                    <a:cubicBezTo>
                      <a:pt x="78" y="4"/>
                      <a:pt x="74" y="0"/>
                      <a:pt x="60" y="12"/>
                    </a:cubicBezTo>
                    <a:close/>
                  </a:path>
                </a:pathLst>
              </a:custGeom>
              <a:gradFill rotWithShape="0">
                <a:gsLst>
                  <a:gs pos="0">
                    <a:schemeClr val="accent1">
                      <a:gamma/>
                      <a:shade val="75686"/>
                      <a:invGamma/>
                    </a:schemeClr>
                  </a:gs>
                  <a:gs pos="100000">
                    <a:schemeClr val="accent1"/>
                  </a:gs>
                </a:gsLst>
                <a:lin ang="0" scaled="1"/>
              </a:gradFill>
              <a:ln w="9525" cap="flat" cmpd="sng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wrap="none" anchor="ctr"/>
              <a:lstStyle>
                <a:lvl1pPr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1pPr>
                <a:lvl2pPr marL="37931725" indent="-37474525"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2pPr>
                <a:lvl3pPr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3pPr>
                <a:lvl4pPr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4pPr>
                <a:lvl5pPr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5pPr>
                <a:lvl6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6pPr>
                <a:lvl7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7pPr>
                <a:lvl8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8pPr>
                <a:lvl9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9pPr>
              </a:lstStyle>
              <a:p>
                <a:pPr eaLnBrk="1" hangingPunct="1"/>
                <a:endParaRPr lang="it-IT" altLang="it-IT" sz="3600"/>
              </a:p>
            </p:txBody>
          </p:sp>
          <p:sp>
            <p:nvSpPr>
              <p:cNvPr id="1320" name="Freeform 296">
                <a:extLst>
                  <a:ext uri="{FF2B5EF4-FFF2-40B4-BE49-F238E27FC236}">
                    <a16:creationId xmlns:a16="http://schemas.microsoft.com/office/drawing/2014/main" id="{635F6995-B863-AE47-8356-9986E82B3D7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90" y="104"/>
                <a:ext cx="666" cy="195"/>
              </a:xfrm>
              <a:custGeom>
                <a:avLst/>
                <a:gdLst/>
                <a:ahLst/>
                <a:cxnLst>
                  <a:cxn ang="0">
                    <a:pos x="10" y="32"/>
                  </a:cxn>
                  <a:cxn ang="0">
                    <a:pos x="72" y="3"/>
                  </a:cxn>
                  <a:cxn ang="0">
                    <a:pos x="214" y="16"/>
                  </a:cxn>
                  <a:cxn ang="0">
                    <a:pos x="440" y="74"/>
                  </a:cxn>
                  <a:cxn ang="0">
                    <a:pos x="604" y="140"/>
                  </a:cxn>
                  <a:cxn ang="0">
                    <a:pos x="653" y="182"/>
                  </a:cxn>
                  <a:cxn ang="0">
                    <a:pos x="638" y="186"/>
                  </a:cxn>
                  <a:cxn ang="0">
                    <a:pos x="483" y="129"/>
                  </a:cxn>
                  <a:cxn ang="0">
                    <a:pos x="244" y="64"/>
                  </a:cxn>
                  <a:cxn ang="0">
                    <a:pos x="107" y="51"/>
                  </a:cxn>
                  <a:cxn ang="0">
                    <a:pos x="55" y="74"/>
                  </a:cxn>
                  <a:cxn ang="0">
                    <a:pos x="10" y="50"/>
                  </a:cxn>
                  <a:cxn ang="0">
                    <a:pos x="10" y="32"/>
                  </a:cxn>
                </a:cxnLst>
                <a:rect l="0" t="0" r="r" b="b"/>
                <a:pathLst>
                  <a:path w="666" h="195">
                    <a:moveTo>
                      <a:pt x="10" y="32"/>
                    </a:moveTo>
                    <a:cubicBezTo>
                      <a:pt x="20" y="24"/>
                      <a:pt x="38" y="6"/>
                      <a:pt x="72" y="3"/>
                    </a:cubicBezTo>
                    <a:cubicBezTo>
                      <a:pt x="106" y="0"/>
                      <a:pt x="153" y="4"/>
                      <a:pt x="214" y="16"/>
                    </a:cubicBezTo>
                    <a:cubicBezTo>
                      <a:pt x="275" y="28"/>
                      <a:pt x="375" y="53"/>
                      <a:pt x="440" y="74"/>
                    </a:cubicBezTo>
                    <a:cubicBezTo>
                      <a:pt x="505" y="95"/>
                      <a:pt x="568" y="122"/>
                      <a:pt x="604" y="140"/>
                    </a:cubicBezTo>
                    <a:cubicBezTo>
                      <a:pt x="640" y="158"/>
                      <a:pt x="647" y="174"/>
                      <a:pt x="653" y="182"/>
                    </a:cubicBezTo>
                    <a:cubicBezTo>
                      <a:pt x="659" y="190"/>
                      <a:pt x="666" y="195"/>
                      <a:pt x="638" y="186"/>
                    </a:cubicBezTo>
                    <a:cubicBezTo>
                      <a:pt x="609" y="177"/>
                      <a:pt x="548" y="150"/>
                      <a:pt x="483" y="129"/>
                    </a:cubicBezTo>
                    <a:cubicBezTo>
                      <a:pt x="416" y="109"/>
                      <a:pt x="306" y="78"/>
                      <a:pt x="244" y="64"/>
                    </a:cubicBezTo>
                    <a:cubicBezTo>
                      <a:pt x="181" y="51"/>
                      <a:pt x="139" y="49"/>
                      <a:pt x="107" y="51"/>
                    </a:cubicBezTo>
                    <a:cubicBezTo>
                      <a:pt x="76" y="53"/>
                      <a:pt x="71" y="75"/>
                      <a:pt x="55" y="74"/>
                    </a:cubicBezTo>
                    <a:cubicBezTo>
                      <a:pt x="39" y="74"/>
                      <a:pt x="18" y="57"/>
                      <a:pt x="10" y="50"/>
                    </a:cubicBezTo>
                    <a:cubicBezTo>
                      <a:pt x="2" y="43"/>
                      <a:pt x="0" y="40"/>
                      <a:pt x="10" y="32"/>
                    </a:cubicBezTo>
                    <a:close/>
                  </a:path>
                </a:pathLst>
              </a:custGeom>
              <a:gradFill rotWithShape="0">
                <a:gsLst>
                  <a:gs pos="0">
                    <a:schemeClr val="accent1">
                      <a:gamma/>
                      <a:shade val="75686"/>
                      <a:invGamma/>
                    </a:schemeClr>
                  </a:gs>
                  <a:gs pos="100000">
                    <a:schemeClr val="accent1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>
                <a:lvl1pPr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1pPr>
                <a:lvl2pPr marL="37931725" indent="-37474525"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2pPr>
                <a:lvl3pPr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3pPr>
                <a:lvl4pPr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4pPr>
                <a:lvl5pPr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5pPr>
                <a:lvl6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6pPr>
                <a:lvl7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7pPr>
                <a:lvl8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8pPr>
                <a:lvl9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9pPr>
              </a:lstStyle>
              <a:p>
                <a:pPr eaLnBrk="1" hangingPunct="1"/>
                <a:endParaRPr lang="it-IT" altLang="it-IT" sz="3600"/>
              </a:p>
            </p:txBody>
          </p:sp>
          <p:sp>
            <p:nvSpPr>
              <p:cNvPr id="1321" name="Freeform 297">
                <a:extLst>
                  <a:ext uri="{FF2B5EF4-FFF2-40B4-BE49-F238E27FC236}">
                    <a16:creationId xmlns:a16="http://schemas.microsoft.com/office/drawing/2014/main" id="{233AD5DE-E05B-8340-A7FA-25A6AAC6D12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9" y="300"/>
                <a:ext cx="430" cy="417"/>
              </a:xfrm>
              <a:custGeom>
                <a:avLst/>
                <a:gdLst/>
                <a:ahLst/>
                <a:cxnLst>
                  <a:cxn ang="0">
                    <a:pos x="54" y="275"/>
                  </a:cxn>
                  <a:cxn ang="0">
                    <a:pos x="388" y="33"/>
                  </a:cxn>
                  <a:cxn ang="0">
                    <a:pos x="1323" y="74"/>
                  </a:cxn>
                  <a:cxn ang="0">
                    <a:pos x="1448" y="149"/>
                  </a:cxn>
                  <a:cxn ang="0">
                    <a:pos x="730" y="108"/>
                  </a:cxn>
                  <a:cxn ang="0">
                    <a:pos x="305" y="216"/>
                  </a:cxn>
                  <a:cxn ang="0">
                    <a:pos x="146" y="525"/>
                  </a:cxn>
                  <a:cxn ang="0">
                    <a:pos x="246" y="1126"/>
                  </a:cxn>
                  <a:cxn ang="0">
                    <a:pos x="338" y="1435"/>
                  </a:cxn>
                  <a:cxn ang="0">
                    <a:pos x="280" y="1435"/>
                  </a:cxn>
                  <a:cxn ang="0">
                    <a:pos x="121" y="1034"/>
                  </a:cxn>
                  <a:cxn ang="0">
                    <a:pos x="38" y="617"/>
                  </a:cxn>
                  <a:cxn ang="0">
                    <a:pos x="54" y="275"/>
                  </a:cxn>
                </a:cxnLst>
                <a:rect l="0" t="0" r="r" b="b"/>
                <a:pathLst>
                  <a:path w="1547" h="1502">
                    <a:moveTo>
                      <a:pt x="54" y="275"/>
                    </a:moveTo>
                    <a:cubicBezTo>
                      <a:pt x="112" y="178"/>
                      <a:pt x="177" y="66"/>
                      <a:pt x="388" y="33"/>
                    </a:cubicBezTo>
                    <a:cubicBezTo>
                      <a:pt x="599" y="0"/>
                      <a:pt x="1146" y="55"/>
                      <a:pt x="1323" y="74"/>
                    </a:cubicBezTo>
                    <a:cubicBezTo>
                      <a:pt x="1500" y="93"/>
                      <a:pt x="1547" y="143"/>
                      <a:pt x="1448" y="149"/>
                    </a:cubicBezTo>
                    <a:cubicBezTo>
                      <a:pt x="1349" y="155"/>
                      <a:pt x="920" y="97"/>
                      <a:pt x="730" y="108"/>
                    </a:cubicBezTo>
                    <a:cubicBezTo>
                      <a:pt x="540" y="119"/>
                      <a:pt x="402" y="147"/>
                      <a:pt x="305" y="216"/>
                    </a:cubicBezTo>
                    <a:cubicBezTo>
                      <a:pt x="208" y="285"/>
                      <a:pt x="156" y="373"/>
                      <a:pt x="146" y="525"/>
                    </a:cubicBezTo>
                    <a:cubicBezTo>
                      <a:pt x="136" y="677"/>
                      <a:pt x="214" y="974"/>
                      <a:pt x="246" y="1126"/>
                    </a:cubicBezTo>
                    <a:cubicBezTo>
                      <a:pt x="278" y="1278"/>
                      <a:pt x="332" y="1383"/>
                      <a:pt x="338" y="1435"/>
                    </a:cubicBezTo>
                    <a:cubicBezTo>
                      <a:pt x="344" y="1487"/>
                      <a:pt x="316" y="1502"/>
                      <a:pt x="280" y="1435"/>
                    </a:cubicBezTo>
                    <a:cubicBezTo>
                      <a:pt x="244" y="1368"/>
                      <a:pt x="161" y="1170"/>
                      <a:pt x="121" y="1034"/>
                    </a:cubicBezTo>
                    <a:cubicBezTo>
                      <a:pt x="81" y="898"/>
                      <a:pt x="49" y="743"/>
                      <a:pt x="38" y="617"/>
                    </a:cubicBezTo>
                    <a:cubicBezTo>
                      <a:pt x="27" y="491"/>
                      <a:pt x="0" y="375"/>
                      <a:pt x="54" y="275"/>
                    </a:cubicBezTo>
                    <a:close/>
                  </a:path>
                </a:pathLst>
              </a:custGeom>
              <a:gradFill rotWithShape="0">
                <a:gsLst>
                  <a:gs pos="0">
                    <a:schemeClr val="accent1"/>
                  </a:gs>
                  <a:gs pos="50000">
                    <a:schemeClr val="accent1">
                      <a:gamma/>
                      <a:tint val="15294"/>
                      <a:invGamma/>
                    </a:schemeClr>
                  </a:gs>
                  <a:gs pos="100000">
                    <a:schemeClr val="accent1"/>
                  </a:gs>
                </a:gsLst>
                <a:lin ang="189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>
                <a:lvl1pPr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1pPr>
                <a:lvl2pPr marL="37931725" indent="-37474525"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2pPr>
                <a:lvl3pPr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3pPr>
                <a:lvl4pPr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4pPr>
                <a:lvl5pPr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5pPr>
                <a:lvl6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6pPr>
                <a:lvl7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7pPr>
                <a:lvl8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8pPr>
                <a:lvl9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9pPr>
              </a:lstStyle>
              <a:p>
                <a:pPr eaLnBrk="1" hangingPunct="1"/>
                <a:endParaRPr lang="it-IT" altLang="it-IT" sz="3600"/>
              </a:p>
            </p:txBody>
          </p:sp>
          <p:sp>
            <p:nvSpPr>
              <p:cNvPr id="1322" name="Freeform 298">
                <a:extLst>
                  <a:ext uri="{FF2B5EF4-FFF2-40B4-BE49-F238E27FC236}">
                    <a16:creationId xmlns:a16="http://schemas.microsoft.com/office/drawing/2014/main" id="{C28FF8BA-E3B9-3D47-AD80-2D8B6150D3A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9" y="249"/>
                <a:ext cx="256" cy="254"/>
              </a:xfrm>
              <a:custGeom>
                <a:avLst/>
                <a:gdLst/>
                <a:ahLst/>
                <a:cxnLst>
                  <a:cxn ang="0">
                    <a:pos x="14" y="164"/>
                  </a:cxn>
                  <a:cxn ang="0">
                    <a:pos x="216" y="33"/>
                  </a:cxn>
                  <a:cxn ang="0">
                    <a:pos x="871" y="217"/>
                  </a:cxn>
                  <a:cxn ang="0">
                    <a:pos x="613" y="258"/>
                  </a:cxn>
                  <a:cxn ang="0">
                    <a:pos x="396" y="400"/>
                  </a:cxn>
                  <a:cxn ang="0">
                    <a:pos x="287" y="576"/>
                  </a:cxn>
                  <a:cxn ang="0">
                    <a:pos x="262" y="843"/>
                  </a:cxn>
                  <a:cxn ang="0">
                    <a:pos x="14" y="164"/>
                  </a:cxn>
                </a:cxnLst>
                <a:rect l="0" t="0" r="r" b="b"/>
                <a:pathLst>
                  <a:path w="921" h="912">
                    <a:moveTo>
                      <a:pt x="14" y="164"/>
                    </a:moveTo>
                    <a:cubicBezTo>
                      <a:pt x="0" y="66"/>
                      <a:pt x="67" y="0"/>
                      <a:pt x="216" y="33"/>
                    </a:cubicBezTo>
                    <a:cubicBezTo>
                      <a:pt x="419" y="54"/>
                      <a:pt x="487" y="8"/>
                      <a:pt x="871" y="217"/>
                    </a:cubicBezTo>
                    <a:cubicBezTo>
                      <a:pt x="921" y="234"/>
                      <a:pt x="692" y="228"/>
                      <a:pt x="613" y="258"/>
                    </a:cubicBezTo>
                    <a:cubicBezTo>
                      <a:pt x="534" y="288"/>
                      <a:pt x="450" y="347"/>
                      <a:pt x="396" y="400"/>
                    </a:cubicBezTo>
                    <a:cubicBezTo>
                      <a:pt x="342" y="453"/>
                      <a:pt x="309" y="502"/>
                      <a:pt x="287" y="576"/>
                    </a:cubicBezTo>
                    <a:cubicBezTo>
                      <a:pt x="265" y="650"/>
                      <a:pt x="308" y="912"/>
                      <a:pt x="262" y="843"/>
                    </a:cubicBezTo>
                    <a:cubicBezTo>
                      <a:pt x="45" y="626"/>
                      <a:pt x="59" y="295"/>
                      <a:pt x="14" y="164"/>
                    </a:cubicBezTo>
                    <a:close/>
                  </a:path>
                </a:pathLst>
              </a:custGeom>
              <a:gradFill rotWithShape="0">
                <a:gsLst>
                  <a:gs pos="0">
                    <a:schemeClr val="accent1"/>
                  </a:gs>
                  <a:gs pos="100000">
                    <a:schemeClr val="accent1">
                      <a:gamma/>
                      <a:tint val="12157"/>
                      <a:invGamma/>
                    </a:schemeClr>
                  </a:gs>
                </a:gsLst>
                <a:lin ang="27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>
                <a:lvl1pPr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1pPr>
                <a:lvl2pPr marL="37931725" indent="-37474525"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2pPr>
                <a:lvl3pPr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3pPr>
                <a:lvl4pPr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4pPr>
                <a:lvl5pPr eaLnBrk="0" hangingPunct="0"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5pPr>
                <a:lvl6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6pPr>
                <a:lvl7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7pPr>
                <a:lvl8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8pPr>
                <a:lvl9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anose="02020603050405020304" pitchFamily="18" charset="0"/>
                    <a:ea typeface="ＭＳ Ｐゴシック" panose="020B0600070205080204" pitchFamily="34" charset="-128"/>
                  </a:defRPr>
                </a:lvl9pPr>
              </a:lstStyle>
              <a:p>
                <a:pPr eaLnBrk="1" hangingPunct="1"/>
                <a:endParaRPr lang="it-IT" altLang="it-IT" sz="3600"/>
              </a:p>
            </p:txBody>
          </p:sp>
        </p:grpSp>
      </p:grpSp>
      <p:sp>
        <p:nvSpPr>
          <p:cNvPr id="1027" name="Rectangle 385">
            <a:extLst>
              <a:ext uri="{FF2B5EF4-FFF2-40B4-BE49-F238E27FC236}">
                <a16:creationId xmlns:a16="http://schemas.microsoft.com/office/drawing/2014/main" id="{E97B218E-C2FC-544F-9CC7-0650A4939D15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1117600" y="609600"/>
            <a:ext cx="101600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it-IT" altLang="it-IT"/>
              <a:t>Click to edit Master title style</a:t>
            </a:r>
          </a:p>
        </p:txBody>
      </p:sp>
      <p:sp>
        <p:nvSpPr>
          <p:cNvPr id="1028" name="Rectangle 386">
            <a:extLst>
              <a:ext uri="{FF2B5EF4-FFF2-40B4-BE49-F238E27FC236}">
                <a16:creationId xmlns:a16="http://schemas.microsoft.com/office/drawing/2014/main" id="{86F54413-C859-9749-BD48-4A5FD3564EE8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914400" y="1981200"/>
            <a:ext cx="10363200" cy="411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it-IT" altLang="it-IT"/>
              <a:t>Click to edit Master text styles</a:t>
            </a:r>
          </a:p>
          <a:p>
            <a:pPr lvl="1"/>
            <a:r>
              <a:rPr lang="it-IT" altLang="it-IT"/>
              <a:t>Second level</a:t>
            </a:r>
          </a:p>
          <a:p>
            <a:pPr lvl="2"/>
            <a:r>
              <a:rPr lang="it-IT" altLang="it-IT"/>
              <a:t>Third level</a:t>
            </a:r>
          </a:p>
          <a:p>
            <a:pPr lvl="3"/>
            <a:r>
              <a:rPr lang="it-IT" altLang="it-IT"/>
              <a:t>Fourth level</a:t>
            </a:r>
          </a:p>
          <a:p>
            <a:pPr lvl="4"/>
            <a:r>
              <a:rPr lang="it-IT" altLang="it-IT"/>
              <a:t>Fifth level</a:t>
            </a:r>
          </a:p>
        </p:txBody>
      </p:sp>
      <p:sp>
        <p:nvSpPr>
          <p:cNvPr id="1411" name="Rectangle 387">
            <a:extLst>
              <a:ext uri="{FF2B5EF4-FFF2-40B4-BE49-F238E27FC236}">
                <a16:creationId xmlns:a16="http://schemas.microsoft.com/office/drawing/2014/main" id="{5516F04A-D958-8841-9552-996C86686398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914400" y="6248400"/>
            <a:ext cx="2540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it-IT" altLang="it-IT"/>
          </a:p>
        </p:txBody>
      </p:sp>
      <p:sp>
        <p:nvSpPr>
          <p:cNvPr id="1412" name="Rectangle 388">
            <a:extLst>
              <a:ext uri="{FF2B5EF4-FFF2-40B4-BE49-F238E27FC236}">
                <a16:creationId xmlns:a16="http://schemas.microsoft.com/office/drawing/2014/main" id="{3D9EAF51-452C-BF4C-AD12-C8CB315302E9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165600" y="6248400"/>
            <a:ext cx="3860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r>
              <a:rPr lang="it-IT" altLang="it-IT"/>
              <a:t>Daniela Valenti, 2026</a:t>
            </a:r>
          </a:p>
        </p:txBody>
      </p:sp>
      <p:sp>
        <p:nvSpPr>
          <p:cNvPr id="1413" name="Rectangle 389">
            <a:extLst>
              <a:ext uri="{FF2B5EF4-FFF2-40B4-BE49-F238E27FC236}">
                <a16:creationId xmlns:a16="http://schemas.microsoft.com/office/drawing/2014/main" id="{6A81F7D9-9AAA-3E48-8562-5E8146D1E49F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737600" y="6248400"/>
            <a:ext cx="2540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857EA31A-F4C0-A340-92D4-8C8F008FBE33}" type="slidenum">
              <a:rPr lang="it-IT" altLang="it-IT"/>
              <a:pPr/>
              <a:t>‹N›</a:t>
            </a:fld>
            <a:endParaRPr lang="it-IT" altLang="it-IT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339" r:id="rId1"/>
    <p:sldLayoutId id="2147484340" r:id="rId2"/>
    <p:sldLayoutId id="2147484341" r:id="rId3"/>
    <p:sldLayoutId id="2147484342" r:id="rId4"/>
    <p:sldLayoutId id="2147484343" r:id="rId5"/>
    <p:sldLayoutId id="2147484344" r:id="rId6"/>
    <p:sldLayoutId id="2147484345" r:id="rId7"/>
    <p:sldLayoutId id="2147484346" r:id="rId8"/>
    <p:sldLayoutId id="2147484347" r:id="rId9"/>
    <p:sldLayoutId id="2147484348" r:id="rId10"/>
    <p:sldLayoutId id="2147484349" r:id="rId11"/>
  </p:sldLayoutIdLst>
  <p:hf hd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folHlink"/>
          </a:solidFill>
          <a:latin typeface="+mj-lt"/>
          <a:ea typeface="ＭＳ Ｐゴシック" pitchFamily="-107" charset="-128"/>
          <a:cs typeface="ＭＳ Ｐゴシック" pitchFamily="-107" charset="-128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folHlink"/>
          </a:solidFill>
          <a:latin typeface="Arial Narrow" charset="0"/>
          <a:ea typeface="ＭＳ Ｐゴシック" pitchFamily="-107" charset="-128"/>
          <a:cs typeface="ＭＳ Ｐゴシック" pitchFamily="-107" charset="-128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folHlink"/>
          </a:solidFill>
          <a:latin typeface="Arial Narrow" charset="0"/>
          <a:ea typeface="ＭＳ Ｐゴシック" pitchFamily="-107" charset="-128"/>
          <a:cs typeface="ＭＳ Ｐゴシック" pitchFamily="-107" charset="-128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folHlink"/>
          </a:solidFill>
          <a:latin typeface="Arial Narrow" charset="0"/>
          <a:ea typeface="ＭＳ Ｐゴシック" pitchFamily="-107" charset="-128"/>
          <a:cs typeface="ＭＳ Ｐゴシック" pitchFamily="-107" charset="-128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folHlink"/>
          </a:solidFill>
          <a:latin typeface="Arial Narrow" charset="0"/>
          <a:ea typeface="ＭＳ Ｐゴシック" pitchFamily="-107" charset="-128"/>
          <a:cs typeface="ＭＳ Ｐゴシック" pitchFamily="-107" charset="-128"/>
        </a:defRPr>
      </a:lvl5pPr>
      <a:lvl6pPr marL="457200" algn="l" rtl="0" fontAlgn="base">
        <a:spcBef>
          <a:spcPct val="0"/>
        </a:spcBef>
        <a:spcAft>
          <a:spcPct val="0"/>
        </a:spcAft>
        <a:defRPr sz="4400">
          <a:solidFill>
            <a:schemeClr val="folHlink"/>
          </a:solidFill>
          <a:latin typeface="Arial Narrow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400">
          <a:solidFill>
            <a:schemeClr val="folHlink"/>
          </a:solidFill>
          <a:latin typeface="Arial Narrow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400">
          <a:solidFill>
            <a:schemeClr val="folHlink"/>
          </a:solidFill>
          <a:latin typeface="Arial Narrow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400">
          <a:solidFill>
            <a:schemeClr val="folHlink"/>
          </a:solidFill>
          <a:latin typeface="Arial Narrow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ＭＳ Ｐゴシック" pitchFamily="-107" charset="-128"/>
          <a:cs typeface="ＭＳ Ｐゴシック" pitchFamily="-107" charset="-128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ＭＳ Ｐゴシック" charset="-128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ＭＳ Ｐゴシック" charset="-128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ＭＳ Ｐゴシック" charset="-128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ＭＳ Ｐゴシック" charset="-128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ＭＳ Ｐゴシック" charset="-128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ＭＳ Ｐゴシック" charset="-128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ＭＳ Ｐゴシック" charset="-128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ＭＳ Ｐゴシック" charset="-128"/>
        </a:defRPr>
      </a:lvl9pPr>
    </p:bodyStyle>
    <p:otherStyle>
      <a:defPPr>
        <a:defRPr lang="it-IT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1" name="Rectangle 2">
            <a:extLst>
              <a:ext uri="{FF2B5EF4-FFF2-40B4-BE49-F238E27FC236}">
                <a16:creationId xmlns:a16="http://schemas.microsoft.com/office/drawing/2014/main" id="{FEF64688-62C7-D048-9791-486EADD7269F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981201" y="2283162"/>
            <a:ext cx="8288767" cy="762000"/>
          </a:xfrm>
        </p:spPr>
        <p:txBody>
          <a:bodyPr/>
          <a:lstStyle/>
          <a:p>
            <a:pPr algn="ctr" eaLnBrk="1" hangingPunct="1"/>
            <a:r>
              <a:rPr lang="it-IT" altLang="it-IT" sz="4000" b="1" dirty="0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  <a:cs typeface="Arial" panose="020B0604020202020204" pitchFamily="34" charset="0"/>
              </a:rPr>
              <a:t>Approssimare, troncare e arrotondare</a:t>
            </a:r>
          </a:p>
        </p:txBody>
      </p:sp>
      <p:sp>
        <p:nvSpPr>
          <p:cNvPr id="25602" name="Slide Number Placeholder 8">
            <a:extLst>
              <a:ext uri="{FF2B5EF4-FFF2-40B4-BE49-F238E27FC236}">
                <a16:creationId xmlns:a16="http://schemas.microsoft.com/office/drawing/2014/main" id="{7CB69559-0596-014D-9EB3-22BE0A5349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 Narrow" panose="020B0604020202020204" pitchFamily="34" charset="0"/>
                <a:ea typeface="ＭＳ Ｐゴシック" panose="020B0600070205080204" pitchFamily="34" charset="-128"/>
              </a:defRPr>
            </a:lvl1pPr>
            <a:lvl2pPr marL="37931725" indent="-37474525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 Narrow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 Narrow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 Narrow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 Narrow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 Narrow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 Narrow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 Narrow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 Narrow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5822D1F7-3FF9-CB44-ABFA-53AD1E0B2392}" type="slidenum">
              <a:rPr lang="it-IT" altLang="it-IT" sz="1400">
                <a:latin typeface="Times New Roman" panose="02020603050405020304" pitchFamily="18" charset="0"/>
              </a:rPr>
              <a:pPr>
                <a:spcBef>
                  <a:spcPct val="0"/>
                </a:spcBef>
                <a:buFontTx/>
                <a:buNone/>
              </a:pPr>
              <a:t>1</a:t>
            </a:fld>
            <a:endParaRPr lang="it-IT" altLang="it-IT" sz="1400">
              <a:latin typeface="Times New Roman" panose="02020603050405020304" pitchFamily="18" charset="0"/>
            </a:endParaRPr>
          </a:p>
        </p:txBody>
      </p:sp>
      <p:sp>
        <p:nvSpPr>
          <p:cNvPr id="25603" name="Footer Placeholder 9">
            <a:extLst>
              <a:ext uri="{FF2B5EF4-FFF2-40B4-BE49-F238E27FC236}">
                <a16:creationId xmlns:a16="http://schemas.microsoft.com/office/drawing/2014/main" id="{6EFF4854-D8DB-A747-A23A-ABEBF069F86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524000" y="6381750"/>
            <a:ext cx="3505200" cy="47625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 Narrow" panose="020B0604020202020204" pitchFamily="34" charset="0"/>
                <a:ea typeface="ＭＳ Ｐゴシック" panose="020B0600070205080204" pitchFamily="34" charset="-128"/>
              </a:defRPr>
            </a:lvl1pPr>
            <a:lvl2pPr marL="37931725" indent="-37474525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 Narrow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 Narrow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 Narrow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 Narrow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 Narrow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 Narrow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 Narrow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 Narrow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it-IT" altLang="it-IT" sz="1400" i="1">
                <a:latin typeface="Times New Roman" panose="02020603050405020304" pitchFamily="18" charset="0"/>
              </a:rPr>
              <a:t>Daniela Valenti, 2026</a:t>
            </a:r>
            <a:endParaRPr lang="it-IT" altLang="it-IT" sz="1400" i="1" dirty="0"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1663679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1" name="Rectangle 2">
            <a:extLst>
              <a:ext uri="{FF2B5EF4-FFF2-40B4-BE49-F238E27FC236}">
                <a16:creationId xmlns:a16="http://schemas.microsoft.com/office/drawing/2014/main" id="{FEF64688-62C7-D048-9791-486EADD7269F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981201" y="2283162"/>
            <a:ext cx="8288767" cy="762000"/>
          </a:xfrm>
        </p:spPr>
        <p:txBody>
          <a:bodyPr/>
          <a:lstStyle/>
          <a:p>
            <a:pPr algn="ctr" eaLnBrk="1" hangingPunct="1"/>
            <a:r>
              <a:rPr lang="it-IT" altLang="it-IT" sz="3600" b="1" dirty="0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  <a:cs typeface="Arial" panose="020B0604020202020204" pitchFamily="34" charset="0"/>
              </a:rPr>
              <a:t>Come approssima la calcolatrice?</a:t>
            </a:r>
          </a:p>
        </p:txBody>
      </p:sp>
      <p:sp>
        <p:nvSpPr>
          <p:cNvPr id="25602" name="Slide Number Placeholder 8">
            <a:extLst>
              <a:ext uri="{FF2B5EF4-FFF2-40B4-BE49-F238E27FC236}">
                <a16:creationId xmlns:a16="http://schemas.microsoft.com/office/drawing/2014/main" id="{7CB69559-0596-014D-9EB3-22BE0A5349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 Narrow" panose="020B0604020202020204" pitchFamily="34" charset="0"/>
                <a:ea typeface="ＭＳ Ｐゴシック" panose="020B0600070205080204" pitchFamily="34" charset="-128"/>
              </a:defRPr>
            </a:lvl1pPr>
            <a:lvl2pPr marL="37931725" indent="-37474525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 Narrow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 Narrow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 Narrow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 Narrow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 Narrow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 Narrow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 Narrow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 Narrow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5822D1F7-3FF9-CB44-ABFA-53AD1E0B2392}" type="slidenum">
              <a:rPr lang="it-IT" altLang="it-IT" sz="1400">
                <a:latin typeface="Times New Roman" panose="02020603050405020304" pitchFamily="18" charset="0"/>
              </a:rPr>
              <a:pPr>
                <a:spcBef>
                  <a:spcPct val="0"/>
                </a:spcBef>
                <a:buFontTx/>
                <a:buNone/>
              </a:pPr>
              <a:t>2</a:t>
            </a:fld>
            <a:endParaRPr lang="it-IT" altLang="it-IT" sz="1400">
              <a:latin typeface="Times New Roman" panose="02020603050405020304" pitchFamily="18" charset="0"/>
            </a:endParaRPr>
          </a:p>
        </p:txBody>
      </p:sp>
      <p:sp>
        <p:nvSpPr>
          <p:cNvPr id="25603" name="Footer Placeholder 9">
            <a:extLst>
              <a:ext uri="{FF2B5EF4-FFF2-40B4-BE49-F238E27FC236}">
                <a16:creationId xmlns:a16="http://schemas.microsoft.com/office/drawing/2014/main" id="{6EFF4854-D8DB-A747-A23A-ABEBF069F86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524000" y="6381750"/>
            <a:ext cx="3505200" cy="47625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 Narrow" panose="020B0604020202020204" pitchFamily="34" charset="0"/>
                <a:ea typeface="ＭＳ Ｐゴシック" panose="020B0600070205080204" pitchFamily="34" charset="-128"/>
              </a:defRPr>
            </a:lvl1pPr>
            <a:lvl2pPr marL="37931725" indent="-37474525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 Narrow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 Narrow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 Narrow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 Narrow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 Narrow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 Narrow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 Narrow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 Narrow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it-IT" altLang="it-IT" sz="1400" i="1">
                <a:latin typeface="Times New Roman" panose="02020603050405020304" pitchFamily="18" charset="0"/>
              </a:rPr>
              <a:t>Daniela Valenti, 2026</a:t>
            </a:r>
            <a:endParaRPr lang="it-IT" altLang="it-IT" sz="1400" i="1" dirty="0"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1858141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1" name="Rectangle 2">
            <a:extLst>
              <a:ext uri="{FF2B5EF4-FFF2-40B4-BE49-F238E27FC236}">
                <a16:creationId xmlns:a16="http://schemas.microsoft.com/office/drawing/2014/main" id="{FEF64688-62C7-D048-9791-486EADD7269F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752600" y="368300"/>
            <a:ext cx="8686800" cy="762000"/>
          </a:xfrm>
        </p:spPr>
        <p:txBody>
          <a:bodyPr/>
          <a:lstStyle/>
          <a:p>
            <a:pPr algn="ctr" eaLnBrk="1" hangingPunct="1"/>
            <a:r>
              <a:rPr lang="it-IT" altLang="it-IT" sz="3600" b="1" dirty="0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  <a:cs typeface="Arial" panose="020B0604020202020204" pitchFamily="34" charset="0"/>
              </a:rPr>
              <a:t>Troncare</a:t>
            </a:r>
          </a:p>
        </p:txBody>
      </p:sp>
      <p:sp>
        <p:nvSpPr>
          <p:cNvPr id="25602" name="Slide Number Placeholder 8">
            <a:extLst>
              <a:ext uri="{FF2B5EF4-FFF2-40B4-BE49-F238E27FC236}">
                <a16:creationId xmlns:a16="http://schemas.microsoft.com/office/drawing/2014/main" id="{7CB69559-0596-014D-9EB3-22BE0A5349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 Narrow" panose="020B0604020202020204" pitchFamily="34" charset="0"/>
                <a:ea typeface="ＭＳ Ｐゴシック" panose="020B0600070205080204" pitchFamily="34" charset="-128"/>
              </a:defRPr>
            </a:lvl1pPr>
            <a:lvl2pPr marL="37931725" indent="-37474525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 Narrow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 Narrow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 Narrow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 Narrow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 Narrow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 Narrow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 Narrow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 Narrow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5822D1F7-3FF9-CB44-ABFA-53AD1E0B2392}" type="slidenum">
              <a:rPr lang="it-IT" altLang="it-IT" sz="1400">
                <a:latin typeface="Times New Roman" panose="02020603050405020304" pitchFamily="18" charset="0"/>
              </a:rPr>
              <a:pPr>
                <a:spcBef>
                  <a:spcPct val="0"/>
                </a:spcBef>
                <a:buFontTx/>
                <a:buNone/>
              </a:pPr>
              <a:t>3</a:t>
            </a:fld>
            <a:endParaRPr lang="it-IT" altLang="it-IT" sz="1400">
              <a:latin typeface="Times New Roman" panose="02020603050405020304" pitchFamily="18" charset="0"/>
            </a:endParaRPr>
          </a:p>
        </p:txBody>
      </p:sp>
      <p:sp>
        <p:nvSpPr>
          <p:cNvPr id="25603" name="Footer Placeholder 9">
            <a:extLst>
              <a:ext uri="{FF2B5EF4-FFF2-40B4-BE49-F238E27FC236}">
                <a16:creationId xmlns:a16="http://schemas.microsoft.com/office/drawing/2014/main" id="{6EFF4854-D8DB-A747-A23A-ABEBF069F86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524000" y="6381750"/>
            <a:ext cx="3505200" cy="47625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 Narrow" panose="020B0604020202020204" pitchFamily="34" charset="0"/>
                <a:ea typeface="ＭＳ Ｐゴシック" panose="020B0600070205080204" pitchFamily="34" charset="-128"/>
              </a:defRPr>
            </a:lvl1pPr>
            <a:lvl2pPr marL="37931725" indent="-37474525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 Narrow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 Narrow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 Narrow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 Narrow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 Narrow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 Narrow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 Narrow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 Narrow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it-IT" altLang="it-IT" sz="1400" i="1">
                <a:latin typeface="Times New Roman" panose="02020603050405020304" pitchFamily="18" charset="0"/>
              </a:rPr>
              <a:t>Daniela Valenti, 2026</a:t>
            </a:r>
            <a:endParaRPr lang="it-IT" altLang="it-IT" sz="1400" i="1" dirty="0">
              <a:latin typeface="Times New Roman" panose="02020603050405020304" pitchFamily="18" charset="0"/>
            </a:endParaRPr>
          </a:p>
        </p:txBody>
      </p:sp>
      <p:sp>
        <p:nvSpPr>
          <p:cNvPr id="25604" name="TextBox 6">
            <a:extLst>
              <a:ext uri="{FF2B5EF4-FFF2-40B4-BE49-F238E27FC236}">
                <a16:creationId xmlns:a16="http://schemas.microsoft.com/office/drawing/2014/main" id="{A6CA376F-AEB4-1B48-AD1D-526905FD4A0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828800" y="1219200"/>
            <a:ext cx="8686800" cy="52322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 Narrow" panose="020B0604020202020204" pitchFamily="34" charset="0"/>
                <a:ea typeface="ＭＳ Ｐゴシック" panose="020B0600070205080204" pitchFamily="34" charset="-128"/>
              </a:defRPr>
            </a:lvl1pPr>
            <a:lvl2pPr marL="37931725" indent="-37474525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 Narrow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 Narrow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 Narrow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 Narrow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 Narrow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 Narrow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 Narrow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 Narrow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it-IT" altLang="it-IT" sz="2800" b="1" dirty="0">
                <a:latin typeface="Arial" panose="020B0604020202020204" pitchFamily="34" charset="0"/>
                <a:cs typeface="Arial" panose="020B0604020202020204" pitchFamily="34" charset="0"/>
              </a:rPr>
              <a:t>Eseguo con la calcolatrice </a:t>
            </a:r>
            <a:r>
              <a:rPr lang="it-IT" altLang="it-IT" sz="28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1 : 3  </a:t>
            </a:r>
            <a:r>
              <a:rPr lang="it-IT" altLang="it-IT" sz="2800" b="1" dirty="0">
                <a:latin typeface="Arial" panose="020B0604020202020204" pitchFamily="34" charset="0"/>
                <a:cs typeface="Arial" panose="020B0604020202020204" pitchFamily="34" charset="0"/>
              </a:rPr>
              <a:t>e ottengo  </a:t>
            </a:r>
            <a:r>
              <a:rPr lang="it-IT" altLang="it-IT" sz="28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0,3333</a:t>
            </a:r>
            <a:endParaRPr lang="it-IT" altLang="it-IT" sz="800" dirty="0">
              <a:solidFill>
                <a:srgbClr val="0000FF"/>
              </a:solidFill>
              <a:latin typeface="Times New Roman" panose="02020603050405020304" pitchFamily="18" charset="0"/>
            </a:endParaRPr>
          </a:p>
        </p:txBody>
      </p:sp>
      <p:pic>
        <p:nvPicPr>
          <p:cNvPr id="25605" name="Picture 7" descr="tagliare-albero3.jpg">
            <a:extLst>
              <a:ext uri="{FF2B5EF4-FFF2-40B4-BE49-F238E27FC236}">
                <a16:creationId xmlns:a16="http://schemas.microsoft.com/office/drawing/2014/main" id="{0867AF2E-CA2C-8146-A02E-C1F197EC665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26301" y="1879601"/>
            <a:ext cx="2879725" cy="3706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5606" name="Rectangle 9">
            <a:extLst>
              <a:ext uri="{FF2B5EF4-FFF2-40B4-BE49-F238E27FC236}">
                <a16:creationId xmlns:a16="http://schemas.microsoft.com/office/drawing/2014/main" id="{8D189C08-F917-5640-B00E-334AE82EA041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05000" y="2057401"/>
            <a:ext cx="4267200" cy="3693319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 Narrow" panose="020B0604020202020204" pitchFamily="34" charset="0"/>
                <a:ea typeface="ＭＳ Ｐゴシック" panose="020B0600070205080204" pitchFamily="34" charset="-128"/>
              </a:defRPr>
            </a:lvl1pPr>
            <a:lvl2pPr marL="37931725" indent="-37474525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 Narrow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 Narrow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 Narrow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 Narrow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 Narrow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 Narrow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 Narrow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 Narrow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algn="just" eaLnBrk="1" hangingPunct="1">
              <a:spcBef>
                <a:spcPct val="0"/>
              </a:spcBef>
              <a:buFontTx/>
              <a:buNone/>
            </a:pPr>
            <a:r>
              <a:rPr lang="it-IT" altLang="it-IT" sz="2600" b="1" dirty="0">
                <a:solidFill>
                  <a:srgbClr val="0000FF"/>
                </a:solidFill>
                <a:cs typeface="Arial Narrow" panose="020B0604020202020204" pitchFamily="34" charset="0"/>
              </a:rPr>
              <a:t>Questo è chiaro: </a:t>
            </a:r>
            <a:r>
              <a:rPr lang="it-IT" altLang="it-IT" sz="2600" b="1" dirty="0">
                <a:cs typeface="Arial Narrow" panose="020B0604020202020204" pitchFamily="34" charset="0"/>
              </a:rPr>
              <a:t>sappiamo che il decimale ha infiniti 3 dopo la virgola, ma la calcolatrice può mostrare solo le prime cifre, perciò arresta la divisione quando le ha ottenute tutte. </a:t>
            </a:r>
          </a:p>
          <a:p>
            <a:pPr algn="just" eaLnBrk="1" hangingPunct="1">
              <a:spcBef>
                <a:spcPct val="0"/>
              </a:spcBef>
              <a:buFontTx/>
              <a:buNone/>
            </a:pPr>
            <a:r>
              <a:rPr lang="it-IT" altLang="it-IT" sz="2600" b="1" dirty="0">
                <a:cs typeface="Arial Narrow" panose="020B0604020202020204" pitchFamily="34" charset="0"/>
              </a:rPr>
              <a:t>Le cifre successive  non sono visualizzate, come se fossero tagliate via, o meglio </a:t>
            </a:r>
            <a:r>
              <a:rPr lang="it-IT" altLang="it-IT" sz="2600" b="1" dirty="0">
                <a:solidFill>
                  <a:srgbClr val="CC0000"/>
                </a:solidFill>
                <a:cs typeface="Arial Narrow" panose="020B0604020202020204" pitchFamily="34" charset="0"/>
              </a:rPr>
              <a:t>troncate</a:t>
            </a:r>
            <a:r>
              <a:rPr lang="it-IT" altLang="it-IT" sz="2600" b="1" dirty="0">
                <a:solidFill>
                  <a:srgbClr val="FF0000"/>
                </a:solidFill>
                <a:cs typeface="Arial Narrow" panose="020B0604020202020204" pitchFamily="34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403307737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5" name="Rectangle 2">
            <a:extLst>
              <a:ext uri="{FF2B5EF4-FFF2-40B4-BE49-F238E27FC236}">
                <a16:creationId xmlns:a16="http://schemas.microsoft.com/office/drawing/2014/main" id="{EE2E4947-64A9-864D-9641-7DDF139CA817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714500" y="0"/>
            <a:ext cx="8686800" cy="762000"/>
          </a:xfrm>
        </p:spPr>
        <p:txBody>
          <a:bodyPr/>
          <a:lstStyle/>
          <a:p>
            <a:pPr algn="ctr" eaLnBrk="1" hangingPunct="1"/>
            <a:r>
              <a:rPr lang="it-IT" altLang="it-IT" sz="3200" b="1" dirty="0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  <a:cs typeface="Arial" panose="020B0604020202020204" pitchFamily="34" charset="0"/>
              </a:rPr>
              <a:t>Arrotondare</a:t>
            </a:r>
          </a:p>
        </p:txBody>
      </p:sp>
      <p:sp>
        <p:nvSpPr>
          <p:cNvPr id="26626" name="Slide Number Placeholder 8">
            <a:extLst>
              <a:ext uri="{FF2B5EF4-FFF2-40B4-BE49-F238E27FC236}">
                <a16:creationId xmlns:a16="http://schemas.microsoft.com/office/drawing/2014/main" id="{6E9728D2-D6FF-EA4B-BC92-64DE3A2C987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 Narrow" panose="020B0604020202020204" pitchFamily="34" charset="0"/>
                <a:ea typeface="ＭＳ Ｐゴシック" panose="020B0600070205080204" pitchFamily="34" charset="-128"/>
              </a:defRPr>
            </a:lvl1pPr>
            <a:lvl2pPr marL="37931725" indent="-37474525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 Narrow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 Narrow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 Narrow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 Narrow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 Narrow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 Narrow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 Narrow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 Narrow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B817CEEB-F37D-C74B-8314-EE8958F0A1B9}" type="slidenum">
              <a:rPr lang="it-IT" altLang="it-IT" sz="1400">
                <a:latin typeface="Times New Roman" panose="02020603050405020304" pitchFamily="18" charset="0"/>
              </a:rPr>
              <a:pPr>
                <a:spcBef>
                  <a:spcPct val="0"/>
                </a:spcBef>
                <a:buFontTx/>
                <a:buNone/>
              </a:pPr>
              <a:t>4</a:t>
            </a:fld>
            <a:endParaRPr lang="it-IT" altLang="it-IT" sz="1400">
              <a:latin typeface="Times New Roman" panose="02020603050405020304" pitchFamily="18" charset="0"/>
            </a:endParaRPr>
          </a:p>
        </p:txBody>
      </p:sp>
      <p:sp>
        <p:nvSpPr>
          <p:cNvPr id="26627" name="Footer Placeholder 9">
            <a:extLst>
              <a:ext uri="{FF2B5EF4-FFF2-40B4-BE49-F238E27FC236}">
                <a16:creationId xmlns:a16="http://schemas.microsoft.com/office/drawing/2014/main" id="{2A2F5EE8-CEDD-1B44-B884-4BBD1D9B49C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524000" y="6381750"/>
            <a:ext cx="3505200" cy="47625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 Narrow" panose="020B0604020202020204" pitchFamily="34" charset="0"/>
                <a:ea typeface="ＭＳ Ｐゴシック" panose="020B0600070205080204" pitchFamily="34" charset="-128"/>
              </a:defRPr>
            </a:lvl1pPr>
            <a:lvl2pPr marL="37931725" indent="-37474525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 Narrow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 Narrow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 Narrow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 Narrow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 Narrow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 Narrow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 Narrow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 Narrow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it-IT" altLang="it-IT" sz="1400" i="1">
                <a:latin typeface="Times New Roman" panose="02020603050405020304" pitchFamily="18" charset="0"/>
              </a:rPr>
              <a:t>Daniela Valenti, 2026</a:t>
            </a:r>
            <a:endParaRPr lang="it-IT" altLang="it-IT" sz="1400" i="1" dirty="0">
              <a:latin typeface="Times New Roman" panose="02020603050405020304" pitchFamily="18" charset="0"/>
            </a:endParaRPr>
          </a:p>
        </p:txBody>
      </p:sp>
      <p:sp>
        <p:nvSpPr>
          <p:cNvPr id="26628" name="TextBox 6">
            <a:extLst>
              <a:ext uri="{FF2B5EF4-FFF2-40B4-BE49-F238E27FC236}">
                <a16:creationId xmlns:a16="http://schemas.microsoft.com/office/drawing/2014/main" id="{91013D09-CBA0-D14D-A71A-CE187AD8A94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44357" y="866581"/>
            <a:ext cx="8001000" cy="646331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 Narrow" panose="020B0604020202020204" pitchFamily="34" charset="0"/>
                <a:ea typeface="ＭＳ Ｐゴシック" panose="020B0600070205080204" pitchFamily="34" charset="-128"/>
              </a:defRPr>
            </a:lvl1pPr>
            <a:lvl2pPr marL="37931725" indent="-37474525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 Narrow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 Narrow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 Narrow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 Narrow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 Narrow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 Narrow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 Narrow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 Narrow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it-IT" altLang="it-IT" sz="2400" b="1" dirty="0">
                <a:latin typeface="Arial" panose="020B0604020202020204" pitchFamily="34" charset="0"/>
                <a:cs typeface="Arial" panose="020B0604020202020204" pitchFamily="34" charset="0"/>
              </a:rPr>
              <a:t>Eseguo con la calcolatrice </a:t>
            </a:r>
            <a:r>
              <a:rPr lang="it-IT" altLang="it-IT" sz="28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2 : 3  </a:t>
            </a:r>
            <a:r>
              <a:rPr lang="it-IT" altLang="it-IT" sz="2400" b="1" dirty="0">
                <a:latin typeface="Arial" panose="020B0604020202020204" pitchFamily="34" charset="0"/>
                <a:cs typeface="Arial" panose="020B0604020202020204" pitchFamily="34" charset="0"/>
              </a:rPr>
              <a:t>e ottengo  </a:t>
            </a:r>
            <a:r>
              <a:rPr lang="it-IT" altLang="it-IT" sz="28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0,6666</a:t>
            </a:r>
            <a:r>
              <a:rPr lang="it-IT" altLang="it-IT" sz="2800" b="1" dirty="0">
                <a:solidFill>
                  <a:srgbClr val="CC0000"/>
                </a:solidFill>
                <a:latin typeface="Times New Roman" panose="02020603050405020304" pitchFamily="18" charset="0"/>
              </a:rPr>
              <a:t>7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endParaRPr lang="it-IT" altLang="it-IT" sz="800" dirty="0">
              <a:latin typeface="Times New Roman" panose="02020603050405020304" pitchFamily="18" charset="0"/>
            </a:endParaRPr>
          </a:p>
        </p:txBody>
      </p:sp>
      <p:sp>
        <p:nvSpPr>
          <p:cNvPr id="26629" name="Rectangle 9">
            <a:extLst>
              <a:ext uri="{FF2B5EF4-FFF2-40B4-BE49-F238E27FC236}">
                <a16:creationId xmlns:a16="http://schemas.microsoft.com/office/drawing/2014/main" id="{65543033-1C70-354E-99CA-6D79C3D3A58A}"/>
              </a:ext>
            </a:extLst>
          </p:cNvPr>
          <p:cNvSpPr>
            <a:spLocks noChangeArrowheads="1"/>
          </p:cNvSpPr>
          <p:nvPr/>
        </p:nvSpPr>
        <p:spPr bwMode="auto">
          <a:xfrm>
            <a:off x="1877657" y="1673383"/>
            <a:ext cx="8534400" cy="2616101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 wrap="square">
            <a:spAutoFit/>
          </a:bodyPr>
          <a:lstStyle>
            <a:lvl1pPr marL="2781300" indent="-278130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 Narrow" panose="020B0604020202020204" pitchFamily="34" charset="0"/>
                <a:ea typeface="ＭＳ Ｐゴシック" panose="020B0600070205080204" pitchFamily="34" charset="-128"/>
              </a:defRPr>
            </a:lvl1pPr>
            <a:lvl2pPr marL="37931725" indent="-37474525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 Narrow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 Narrow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 Narrow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 Narrow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 Narrow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 Narrow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 Narrow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 Narrow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marL="41275" indent="-41275">
              <a:spcBef>
                <a:spcPct val="0"/>
              </a:spcBef>
              <a:buNone/>
            </a:pPr>
            <a:r>
              <a:rPr lang="it-IT" altLang="it-IT" sz="2600" b="1" dirty="0">
                <a:solidFill>
                  <a:srgbClr val="CC0000"/>
                </a:solidFill>
                <a:cs typeface="Arial Narrow" panose="020B0604020202020204" pitchFamily="34" charset="0"/>
              </a:rPr>
              <a:t>Questo non è chiaro: </a:t>
            </a:r>
            <a:r>
              <a:rPr lang="it-IT" altLang="it-IT" sz="2600" b="1" dirty="0">
                <a:cs typeface="Arial Narrow" panose="020B0604020202020204" pitchFamily="34" charset="0"/>
              </a:rPr>
              <a:t>sappiamo che il decimale ha infiniti 6 dopo la virgola; non ha nessun 7! </a:t>
            </a:r>
            <a:r>
              <a:rPr lang="it-IT" altLang="it-IT" sz="2600" b="1" dirty="0">
                <a:solidFill>
                  <a:srgbClr val="0000FF"/>
                </a:solidFill>
                <a:cs typeface="Arial Narrow" panose="020B0604020202020204" pitchFamily="34" charset="0"/>
              </a:rPr>
              <a:t>Ecco la spiegazione.</a:t>
            </a:r>
          </a:p>
          <a:p>
            <a:pPr marL="41275" indent="-41275">
              <a:spcBef>
                <a:spcPct val="0"/>
              </a:spcBef>
              <a:buNone/>
            </a:pPr>
            <a:endParaRPr lang="it-IT" altLang="it-IT" sz="800" b="1" dirty="0">
              <a:solidFill>
                <a:srgbClr val="FF0000"/>
              </a:solidFill>
              <a:cs typeface="Arial Narrow" panose="020B0604020202020204" pitchFamily="34" charset="0"/>
            </a:endParaRPr>
          </a:p>
          <a:p>
            <a:pPr marL="55563" indent="-55563">
              <a:spcBef>
                <a:spcPct val="0"/>
              </a:spcBef>
              <a:buNone/>
            </a:pPr>
            <a:r>
              <a:rPr lang="it-IT" altLang="it-IT" sz="2600" b="1" dirty="0">
                <a:cs typeface="Arial Narrow" panose="020B0604020202020204" pitchFamily="34" charset="0"/>
              </a:rPr>
              <a:t>La calcolatrice ha arrotondato il numero per un motivo facile da capire se </a:t>
            </a:r>
            <a:r>
              <a:rPr lang="it-IT" altLang="it-IT" sz="2600" b="1" dirty="0">
                <a:solidFill>
                  <a:srgbClr val="0000FF"/>
                </a:solidFill>
                <a:cs typeface="Arial Narrow" panose="020B0604020202020204" pitchFamily="34" charset="0"/>
              </a:rPr>
              <a:t>pensiamo di mantenere una sola cifra decimale:</a:t>
            </a:r>
          </a:p>
          <a:p>
            <a:pPr marL="512763" indent="-331788">
              <a:spcBef>
                <a:spcPct val="0"/>
              </a:spcBef>
            </a:pPr>
            <a:r>
              <a:rPr lang="it-IT" altLang="it-IT" sz="2600" b="1" dirty="0">
                <a:cs typeface="Arial Narrow" panose="020B0604020202020204" pitchFamily="34" charset="0"/>
              </a:rPr>
              <a:t>0,66 è più vicino a 0,70 che a 0,60, quindi scrivo 0,7</a:t>
            </a:r>
          </a:p>
          <a:p>
            <a:pPr marL="512763" indent="-331788">
              <a:spcBef>
                <a:spcPct val="0"/>
              </a:spcBef>
            </a:pPr>
            <a:r>
              <a:rPr lang="it-IT" altLang="it-IT" sz="2600" b="1" dirty="0">
                <a:cs typeface="Arial Narrow" panose="020B0604020202020204" pitchFamily="34" charset="0"/>
              </a:rPr>
              <a:t>0,33 è più vicino a 0,30 che a 0,40, quindi scrivo 0,3.</a:t>
            </a:r>
          </a:p>
        </p:txBody>
      </p:sp>
      <p:pic>
        <p:nvPicPr>
          <p:cNvPr id="3" name="Immagine 2">
            <a:extLst>
              <a:ext uri="{FF2B5EF4-FFF2-40B4-BE49-F238E27FC236}">
                <a16:creationId xmlns:a16="http://schemas.microsoft.com/office/drawing/2014/main" id="{7BF62EF0-FC2E-F54E-BE80-AD580C1870D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27972" y="4513206"/>
            <a:ext cx="8259856" cy="1644820"/>
          </a:xfrm>
          <a:prstGeom prst="rect">
            <a:avLst/>
          </a:prstGeom>
          <a:ln w="19050">
            <a:solidFill>
              <a:srgbClr val="FF0000"/>
            </a:solidFill>
          </a:ln>
        </p:spPr>
      </p:pic>
    </p:spTree>
    <p:extLst>
      <p:ext uri="{BB962C8B-B14F-4D97-AF65-F5344CB8AC3E}">
        <p14:creationId xmlns:p14="http://schemas.microsoft.com/office/powerpoint/2010/main" val="395990804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49" name="Rectangle 2">
            <a:extLst>
              <a:ext uri="{FF2B5EF4-FFF2-40B4-BE49-F238E27FC236}">
                <a16:creationId xmlns:a16="http://schemas.microsoft.com/office/drawing/2014/main" id="{C04DFBE7-8CD8-AB46-8954-075BC0995377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752600" y="152400"/>
            <a:ext cx="8686800" cy="762000"/>
          </a:xfrm>
        </p:spPr>
        <p:txBody>
          <a:bodyPr/>
          <a:lstStyle/>
          <a:p>
            <a:pPr algn="ctr" eaLnBrk="1" hangingPunct="1"/>
            <a:r>
              <a:rPr lang="it-IT" altLang="it-IT" sz="3200" b="1" dirty="0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  <a:cs typeface="Arial" panose="020B0604020202020204" pitchFamily="34" charset="0"/>
              </a:rPr>
              <a:t>Troncare e arrotondare</a:t>
            </a:r>
          </a:p>
        </p:txBody>
      </p:sp>
      <p:sp>
        <p:nvSpPr>
          <p:cNvPr id="27650" name="Slide Number Placeholder 8">
            <a:extLst>
              <a:ext uri="{FF2B5EF4-FFF2-40B4-BE49-F238E27FC236}">
                <a16:creationId xmlns:a16="http://schemas.microsoft.com/office/drawing/2014/main" id="{EAC829FB-92BE-1149-91C8-2C2E20CB2D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 Narrow" panose="020B0604020202020204" pitchFamily="34" charset="0"/>
                <a:ea typeface="ＭＳ Ｐゴシック" panose="020B0600070205080204" pitchFamily="34" charset="-128"/>
              </a:defRPr>
            </a:lvl1pPr>
            <a:lvl2pPr marL="37931725" indent="-37474525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 Narrow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 Narrow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 Narrow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 Narrow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 Narrow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 Narrow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 Narrow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 Narrow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4A25AEA9-26D6-9E43-88CD-FFAD16E5844E}" type="slidenum">
              <a:rPr lang="it-IT" altLang="it-IT" sz="1400">
                <a:latin typeface="Times New Roman" panose="02020603050405020304" pitchFamily="18" charset="0"/>
              </a:rPr>
              <a:pPr>
                <a:spcBef>
                  <a:spcPct val="0"/>
                </a:spcBef>
                <a:buFontTx/>
                <a:buNone/>
              </a:pPr>
              <a:t>5</a:t>
            </a:fld>
            <a:endParaRPr lang="it-IT" altLang="it-IT" sz="1400" dirty="0">
              <a:latin typeface="Times New Roman" panose="02020603050405020304" pitchFamily="18" charset="0"/>
            </a:endParaRPr>
          </a:p>
        </p:txBody>
      </p:sp>
      <p:sp>
        <p:nvSpPr>
          <p:cNvPr id="27651" name="Footer Placeholder 9">
            <a:extLst>
              <a:ext uri="{FF2B5EF4-FFF2-40B4-BE49-F238E27FC236}">
                <a16:creationId xmlns:a16="http://schemas.microsoft.com/office/drawing/2014/main" id="{25A532D9-8C48-7C47-AFFD-A2292800448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524000" y="6381750"/>
            <a:ext cx="3505200" cy="47625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 Narrow" panose="020B0604020202020204" pitchFamily="34" charset="0"/>
                <a:ea typeface="ＭＳ Ｐゴシック" panose="020B0600070205080204" pitchFamily="34" charset="-128"/>
              </a:defRPr>
            </a:lvl1pPr>
            <a:lvl2pPr marL="37931725" indent="-37474525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 Narrow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 Narrow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 Narrow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 Narrow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 Narrow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 Narrow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 Narrow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 Narrow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it-IT" altLang="it-IT" sz="1400">
                <a:latin typeface="Times New Roman" panose="02020603050405020304" pitchFamily="18" charset="0"/>
              </a:rPr>
              <a:t>Daniela Valenti, 2026</a:t>
            </a:r>
            <a:endParaRPr lang="it-IT" altLang="it-IT" sz="1400" dirty="0">
              <a:latin typeface="Times New Roman" panose="02020603050405020304" pitchFamily="18" charset="0"/>
            </a:endParaRPr>
          </a:p>
        </p:txBody>
      </p:sp>
      <p:pic>
        <p:nvPicPr>
          <p:cNvPr id="27652" name="Picture 8" descr="Immagine 6.png">
            <a:extLst>
              <a:ext uri="{FF2B5EF4-FFF2-40B4-BE49-F238E27FC236}">
                <a16:creationId xmlns:a16="http://schemas.microsoft.com/office/drawing/2014/main" id="{BA60F65C-68FF-994A-986E-EB32A086961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81056" y="3621769"/>
            <a:ext cx="8289925" cy="2665413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10">
            <a:extLst>
              <a:ext uri="{FF2B5EF4-FFF2-40B4-BE49-F238E27FC236}">
                <a16:creationId xmlns:a16="http://schemas.microsoft.com/office/drawing/2014/main" id="{0A8629A7-1845-2749-9478-79C21F34CC2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69545" y="1092159"/>
            <a:ext cx="8534400" cy="1692771"/>
          </a:xfrm>
          <a:prstGeom prst="rect">
            <a:avLst/>
          </a:prstGeom>
          <a:noFill/>
          <a:ln w="34925">
            <a:solidFill>
              <a:srgbClr val="CC0000"/>
            </a:solidFill>
            <a:miter lim="800000"/>
            <a:headEnd/>
            <a:tailEnd/>
          </a:ln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 Narrow" panose="020B0604020202020204" pitchFamily="34" charset="0"/>
                <a:ea typeface="ＭＳ Ｐゴシック" panose="020B0600070205080204" pitchFamily="34" charset="-128"/>
              </a:defRPr>
            </a:lvl1pPr>
            <a:lvl2pPr marL="37931725" indent="-37474525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 Narrow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 Narrow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 Narrow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 Narrow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 Narrow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 Narrow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 Narrow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 Narrow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it-IT" altLang="it-IT" sz="2600" b="1" dirty="0">
                <a:solidFill>
                  <a:srgbClr val="0000FF"/>
                </a:solidFill>
                <a:latin typeface="+mn-lt"/>
              </a:rPr>
              <a:t>Procedimento per arrotondare un numero decimale</a:t>
            </a:r>
          </a:p>
          <a:p>
            <a:pPr marL="180975" indent="-171450"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it-IT" altLang="it-IT" sz="2600" b="1" i="1" dirty="0">
                <a:latin typeface="+mn-lt"/>
              </a:rPr>
              <a:t>se la prima cifra da cancellare è 0, 1, 2, 3 o 4, tronco il numero;</a:t>
            </a:r>
          </a:p>
          <a:p>
            <a:pPr marL="180975" indent="-171450"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it-IT" altLang="it-IT" sz="2600" b="1" i="1" dirty="0">
                <a:latin typeface="+mn-lt"/>
              </a:rPr>
              <a:t>altrimenti tronco il numero, ma aumento di un’unità l’ultima cifra rimasta</a:t>
            </a:r>
            <a:r>
              <a:rPr lang="it-IT" altLang="it-IT" sz="2600" i="1" dirty="0">
                <a:latin typeface="+mn-lt"/>
              </a:rPr>
              <a:t>. </a:t>
            </a:r>
          </a:p>
        </p:txBody>
      </p:sp>
      <p:sp>
        <p:nvSpPr>
          <p:cNvPr id="2" name="CasellaDiTesto 1">
            <a:extLst>
              <a:ext uri="{FF2B5EF4-FFF2-40B4-BE49-F238E27FC236}">
                <a16:creationId xmlns:a16="http://schemas.microsoft.com/office/drawing/2014/main" id="{F6778E82-0E26-1943-8EBC-E89E8CFA911F}"/>
              </a:ext>
            </a:extLst>
          </p:cNvPr>
          <p:cNvSpPr txBox="1"/>
          <p:nvPr/>
        </p:nvSpPr>
        <p:spPr>
          <a:xfrm>
            <a:off x="5247194" y="2910962"/>
            <a:ext cx="173198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3200" b="1" dirty="0">
                <a:solidFill>
                  <a:srgbClr val="CC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Esempi</a:t>
            </a:r>
          </a:p>
        </p:txBody>
      </p:sp>
    </p:spTree>
    <p:extLst>
      <p:ext uri="{BB962C8B-B14F-4D97-AF65-F5344CB8AC3E}">
        <p14:creationId xmlns:p14="http://schemas.microsoft.com/office/powerpoint/2010/main" val="848113760"/>
      </p:ext>
    </p:extLst>
  </p:cSld>
  <p:clrMapOvr>
    <a:masterClrMapping/>
  </p:clrMapOvr>
</p:sld>
</file>

<file path=ppt/theme/theme1.xml><?xml version="1.0" encoding="utf-8"?>
<a:theme xmlns:a="http://schemas.openxmlformats.org/drawingml/2006/main" name="Boomerang">
  <a:themeElements>
    <a:clrScheme name="Boomerang 1">
      <a:dk1>
        <a:srgbClr val="333333"/>
      </a:dk1>
      <a:lt1>
        <a:srgbClr val="9CDCDA"/>
      </a:lt1>
      <a:dk2>
        <a:srgbClr val="CCFFFF"/>
      </a:dk2>
      <a:lt2>
        <a:srgbClr val="C0C0C0"/>
      </a:lt2>
      <a:accent1>
        <a:srgbClr val="F5CDDF"/>
      </a:accent1>
      <a:accent2>
        <a:srgbClr val="99FFCC"/>
      </a:accent2>
      <a:accent3>
        <a:srgbClr val="CBEBEA"/>
      </a:accent3>
      <a:accent4>
        <a:srgbClr val="2A2A2A"/>
      </a:accent4>
      <a:accent5>
        <a:srgbClr val="F9E3EC"/>
      </a:accent5>
      <a:accent6>
        <a:srgbClr val="8AE7B9"/>
      </a:accent6>
      <a:hlink>
        <a:srgbClr val="0064F8"/>
      </a:hlink>
      <a:folHlink>
        <a:srgbClr val="007572"/>
      </a:folHlink>
    </a:clrScheme>
    <a:fontScheme name="Boomerang">
      <a:majorFont>
        <a:latin typeface="Arial Narrow"/>
        <a:ea typeface=""/>
        <a:cs typeface=""/>
      </a:majorFont>
      <a:minorFont>
        <a:latin typeface="Arial Narrow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3600" b="0" i="0" u="none" strike="noStrike" cap="none" normalizeH="0" baseline="0">
            <a:ln>
              <a:noFill/>
            </a:ln>
            <a:solidFill>
              <a:schemeClr val="tx1"/>
            </a:solidFill>
            <a:effectLst/>
            <a:latin typeface="Times New Roman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3600" b="0" i="0" u="none" strike="noStrike" cap="none" normalizeH="0" baseline="0">
            <a:ln>
              <a:noFill/>
            </a:ln>
            <a:solidFill>
              <a:schemeClr val="tx1"/>
            </a:solidFill>
            <a:effectLst/>
            <a:latin typeface="Times New Roman" charset="0"/>
          </a:defRPr>
        </a:defPPr>
      </a:lstStyle>
    </a:lnDef>
  </a:objectDefaults>
  <a:extraClrSchemeLst>
    <a:extraClrScheme>
      <a:clrScheme name="Boomerang 1">
        <a:dk1>
          <a:srgbClr val="333333"/>
        </a:dk1>
        <a:lt1>
          <a:srgbClr val="9CDCDA"/>
        </a:lt1>
        <a:dk2>
          <a:srgbClr val="CCFFFF"/>
        </a:dk2>
        <a:lt2>
          <a:srgbClr val="C0C0C0"/>
        </a:lt2>
        <a:accent1>
          <a:srgbClr val="F5CDDF"/>
        </a:accent1>
        <a:accent2>
          <a:srgbClr val="99FFCC"/>
        </a:accent2>
        <a:accent3>
          <a:srgbClr val="CBEBEA"/>
        </a:accent3>
        <a:accent4>
          <a:srgbClr val="2A2A2A"/>
        </a:accent4>
        <a:accent5>
          <a:srgbClr val="F9E3EC"/>
        </a:accent5>
        <a:accent6>
          <a:srgbClr val="8AE7B9"/>
        </a:accent6>
        <a:hlink>
          <a:srgbClr val="0064F8"/>
        </a:hlink>
        <a:folHlink>
          <a:srgbClr val="00757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oomerang 2">
        <a:dk1>
          <a:srgbClr val="333333"/>
        </a:dk1>
        <a:lt1>
          <a:srgbClr val="FFFFFF"/>
        </a:lt1>
        <a:dk2>
          <a:srgbClr val="CCFFFF"/>
        </a:dk2>
        <a:lt2>
          <a:srgbClr val="EAEAEA"/>
        </a:lt2>
        <a:accent1>
          <a:srgbClr val="F5CDDF"/>
        </a:accent1>
        <a:accent2>
          <a:srgbClr val="D1FFE8"/>
        </a:accent2>
        <a:accent3>
          <a:srgbClr val="FFFFFF"/>
        </a:accent3>
        <a:accent4>
          <a:srgbClr val="2A2A2A"/>
        </a:accent4>
        <a:accent5>
          <a:srgbClr val="F9E3EC"/>
        </a:accent5>
        <a:accent6>
          <a:srgbClr val="BDE7D2"/>
        </a:accent6>
        <a:hlink>
          <a:srgbClr val="33CCCC"/>
        </a:hlink>
        <a:folHlink>
          <a:srgbClr val="00757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oomerang 3">
        <a:dk1>
          <a:srgbClr val="000000"/>
        </a:dk1>
        <a:lt1>
          <a:srgbClr val="FFFFFF"/>
        </a:lt1>
        <a:dk2>
          <a:srgbClr val="EAEAEA"/>
        </a:dk2>
        <a:lt2>
          <a:srgbClr val="FFFFFF"/>
        </a:lt2>
        <a:accent1>
          <a:srgbClr val="C0C0C0"/>
        </a:accent1>
        <a:accent2>
          <a:srgbClr val="DDDDDD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C8C8C8"/>
        </a:accent6>
        <a:hlink>
          <a:srgbClr val="000000"/>
        </a:hlink>
        <a:folHlink>
          <a:srgbClr val="5F5F5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oomerang 4">
        <a:dk1>
          <a:srgbClr val="333333"/>
        </a:dk1>
        <a:lt1>
          <a:srgbClr val="FFFFCC"/>
        </a:lt1>
        <a:dk2>
          <a:srgbClr val="CCECFF"/>
        </a:dk2>
        <a:lt2>
          <a:srgbClr val="DDDDDD"/>
        </a:lt2>
        <a:accent1>
          <a:srgbClr val="F5CDDF"/>
        </a:accent1>
        <a:accent2>
          <a:srgbClr val="99FFCC"/>
        </a:accent2>
        <a:accent3>
          <a:srgbClr val="FFFFE2"/>
        </a:accent3>
        <a:accent4>
          <a:srgbClr val="2A2A2A"/>
        </a:accent4>
        <a:accent5>
          <a:srgbClr val="F9E3EC"/>
        </a:accent5>
        <a:accent6>
          <a:srgbClr val="8AE7B9"/>
        </a:accent6>
        <a:hlink>
          <a:srgbClr val="32CAC6"/>
        </a:hlink>
        <a:folHlink>
          <a:srgbClr val="4D6E9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oomerang 5">
        <a:dk1>
          <a:srgbClr val="333333"/>
        </a:dk1>
        <a:lt1>
          <a:srgbClr val="F2D0DA"/>
        </a:lt1>
        <a:dk2>
          <a:srgbClr val="CCECFF"/>
        </a:dk2>
        <a:lt2>
          <a:srgbClr val="EAEAEA"/>
        </a:lt2>
        <a:accent1>
          <a:srgbClr val="7BC7C9"/>
        </a:accent1>
        <a:accent2>
          <a:srgbClr val="EDECD1"/>
        </a:accent2>
        <a:accent3>
          <a:srgbClr val="F7E4EA"/>
        </a:accent3>
        <a:accent4>
          <a:srgbClr val="2A2A2A"/>
        </a:accent4>
        <a:accent5>
          <a:srgbClr val="BFE0E1"/>
        </a:accent5>
        <a:accent6>
          <a:srgbClr val="D7D6BD"/>
        </a:accent6>
        <a:hlink>
          <a:srgbClr val="CC0066"/>
        </a:hlink>
        <a:folHlink>
          <a:srgbClr val="00808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oomerang 6">
        <a:dk1>
          <a:srgbClr val="333333"/>
        </a:dk1>
        <a:lt1>
          <a:srgbClr val="C4BBD9"/>
        </a:lt1>
        <a:dk2>
          <a:srgbClr val="B0E1E8"/>
        </a:dk2>
        <a:lt2>
          <a:srgbClr val="D7D4B9"/>
        </a:lt2>
        <a:accent1>
          <a:srgbClr val="F5CDDF"/>
        </a:accent1>
        <a:accent2>
          <a:srgbClr val="B3E5C7"/>
        </a:accent2>
        <a:accent3>
          <a:srgbClr val="DEDAE9"/>
        </a:accent3>
        <a:accent4>
          <a:srgbClr val="2A2A2A"/>
        </a:accent4>
        <a:accent5>
          <a:srgbClr val="F9E3EC"/>
        </a:accent5>
        <a:accent6>
          <a:srgbClr val="A2CFB4"/>
        </a:accent6>
        <a:hlink>
          <a:srgbClr val="CC00FF"/>
        </a:hlink>
        <a:folHlink>
          <a:srgbClr val="362A6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oomerang 7">
        <a:dk1>
          <a:srgbClr val="333333"/>
        </a:dk1>
        <a:lt1>
          <a:srgbClr val="D0F781"/>
        </a:lt1>
        <a:dk2>
          <a:srgbClr val="BDD0ED"/>
        </a:dk2>
        <a:lt2>
          <a:srgbClr val="D1D1D1"/>
        </a:lt2>
        <a:accent1>
          <a:srgbClr val="FFFF99"/>
        </a:accent1>
        <a:accent2>
          <a:srgbClr val="B4DF49"/>
        </a:accent2>
        <a:accent3>
          <a:srgbClr val="E4FAC1"/>
        </a:accent3>
        <a:accent4>
          <a:srgbClr val="2A2A2A"/>
        </a:accent4>
        <a:accent5>
          <a:srgbClr val="FFFFCA"/>
        </a:accent5>
        <a:accent6>
          <a:srgbClr val="A3CA41"/>
        </a:accent6>
        <a:hlink>
          <a:srgbClr val="53AA3E"/>
        </a:hlink>
        <a:folHlink>
          <a:srgbClr val="FF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oomerang 8">
        <a:dk1>
          <a:srgbClr val="969696"/>
        </a:dk1>
        <a:lt1>
          <a:srgbClr val="F8F8F8"/>
        </a:lt1>
        <a:dk2>
          <a:srgbClr val="5F5F5F"/>
        </a:dk2>
        <a:lt2>
          <a:srgbClr val="808080"/>
        </a:lt2>
        <a:accent1>
          <a:srgbClr val="F5CDDF"/>
        </a:accent1>
        <a:accent2>
          <a:srgbClr val="4D4D4D"/>
        </a:accent2>
        <a:accent3>
          <a:srgbClr val="B6B6B6"/>
        </a:accent3>
        <a:accent4>
          <a:srgbClr val="D4D4D4"/>
        </a:accent4>
        <a:accent5>
          <a:srgbClr val="F9E3EC"/>
        </a:accent5>
        <a:accent6>
          <a:srgbClr val="454545"/>
        </a:accent6>
        <a:hlink>
          <a:srgbClr val="FFFF99"/>
        </a:hlink>
        <a:folHlink>
          <a:srgbClr val="FFE9FF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Proposal</Template>
  <TotalTime>43156</TotalTime>
  <Words>246</Words>
  <Application>Microsoft Macintosh PowerPoint</Application>
  <PresentationFormat>Widescreen</PresentationFormat>
  <Paragraphs>36</Paragraphs>
  <Slides>5</Slides>
  <Notes>2</Notes>
  <HiddenSlides>0</HiddenSlides>
  <MMClips>0</MMClips>
  <ScaleCrop>false</ScaleCrop>
  <HeadingPairs>
    <vt:vector size="8" baseType="variant">
      <vt:variant>
        <vt:lpstr>Caratteri utilizzati</vt:lpstr>
      </vt:variant>
      <vt:variant>
        <vt:i4>4</vt:i4>
      </vt:variant>
      <vt:variant>
        <vt:lpstr>Tema</vt:lpstr>
      </vt:variant>
      <vt:variant>
        <vt:i4>1</vt:i4>
      </vt:variant>
      <vt:variant>
        <vt:lpstr>Titoli diapositive</vt:lpstr>
      </vt:variant>
      <vt:variant>
        <vt:i4>5</vt:i4>
      </vt:variant>
      <vt:variant>
        <vt:lpstr>Presentazioni personalizzate</vt:lpstr>
      </vt:variant>
      <vt:variant>
        <vt:i4>4</vt:i4>
      </vt:variant>
    </vt:vector>
  </HeadingPairs>
  <TitlesOfParts>
    <vt:vector size="14" baseType="lpstr">
      <vt:lpstr>ＭＳ Ｐゴシック</vt:lpstr>
      <vt:lpstr>Arial</vt:lpstr>
      <vt:lpstr>Arial Narrow</vt:lpstr>
      <vt:lpstr>Times New Roman</vt:lpstr>
      <vt:lpstr>Boomerang</vt:lpstr>
      <vt:lpstr>Approssimare, troncare e arrotondare</vt:lpstr>
      <vt:lpstr>Come approssima la calcolatrice?</vt:lpstr>
      <vt:lpstr>Troncare</vt:lpstr>
      <vt:lpstr>Arrotondare</vt:lpstr>
      <vt:lpstr>Troncare e arrotondare</vt:lpstr>
      <vt:lpstr>Bolzano</vt:lpstr>
      <vt:lpstr>Cantor</vt:lpstr>
      <vt:lpstr>Hilbert</vt:lpstr>
      <vt:lpstr>Archimede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L’Infinito</dc:title>
  <dc:creator>Riccardo Righi</dc:creator>
  <cp:lastModifiedBy>Microsoft Office User</cp:lastModifiedBy>
  <cp:revision>996</cp:revision>
  <cp:lastPrinted>2020-09-06T09:51:06Z</cp:lastPrinted>
  <dcterms:created xsi:type="dcterms:W3CDTF">2013-03-24T15:17:39Z</dcterms:created>
  <dcterms:modified xsi:type="dcterms:W3CDTF">2026-08-15T16:13:25Z</dcterms:modified>
</cp:coreProperties>
</file>